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1" r:id="rId19"/>
    <p:sldId id="282" r:id="rId20"/>
    <p:sldId id="283" r:id="rId21"/>
    <p:sldId id="284" r:id="rId22"/>
    <p:sldId id="285" r:id="rId23"/>
    <p:sldId id="286" r:id="rId24"/>
    <p:sldId id="287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40" userDrawn="1">
          <p15:clr>
            <a:srgbClr val="A4A3A4"/>
          </p15:clr>
        </p15:guide>
        <p15:guide id="4" orient="horz" pos="24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Powell" initials="KP" lastIdx="1" clrIdx="0">
    <p:extLst>
      <p:ext uri="{19B8F6BF-5375-455C-9EA6-DF929625EA0E}">
        <p15:presenceInfo xmlns:p15="http://schemas.microsoft.com/office/powerpoint/2012/main" userId="S-1-5-21-661259943-1428770414-1540833222-10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26BCD7"/>
    <a:srgbClr val="5F6062"/>
    <a:srgbClr val="CBCCCB"/>
    <a:srgbClr val="B2B3B2"/>
    <a:srgbClr val="E6E6E6"/>
    <a:srgbClr val="53585F"/>
    <a:srgbClr val="EE8434"/>
    <a:srgbClr val="62BB46"/>
    <a:srgbClr val="A05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E7BD90-4DAC-4A9A-B714-A60E8AD333C0}" v="79" dt="2023-11-20T17:18:36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08" autoAdjust="0"/>
    <p:restoredTop sz="94825"/>
  </p:normalViewPr>
  <p:slideViewPr>
    <p:cSldViewPr snapToGrid="0" snapToObjects="1">
      <p:cViewPr varScale="1">
        <p:scale>
          <a:sx n="116" d="100"/>
          <a:sy n="116" d="100"/>
        </p:scale>
        <p:origin x="126" y="276"/>
      </p:cViewPr>
      <p:guideLst>
        <p:guide pos="3840"/>
        <p:guide orient="horz" pos="24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249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ova Martinez Anaya" userId="dc1aa5ec-ffd8-4ebe-b70f-5b311d71af95" providerId="ADAL" clId="{75E7BD90-4DAC-4A9A-B714-A60E8AD333C0}"/>
    <pc:docChg chg="undo custSel addSld delSld modSld modMainMaster">
      <pc:chgData name="Danova Martinez Anaya" userId="dc1aa5ec-ffd8-4ebe-b70f-5b311d71af95" providerId="ADAL" clId="{75E7BD90-4DAC-4A9A-B714-A60E8AD333C0}" dt="2023-11-27T19:37:15.924" v="1436" actId="2696"/>
      <pc:docMkLst>
        <pc:docMk/>
      </pc:docMkLst>
      <pc:sldChg chg="delSp modSp mod">
        <pc:chgData name="Danova Martinez Anaya" userId="dc1aa5ec-ffd8-4ebe-b70f-5b311d71af95" providerId="ADAL" clId="{75E7BD90-4DAC-4A9A-B714-A60E8AD333C0}" dt="2023-11-20T16:17:18.327" v="232" actId="20577"/>
        <pc:sldMkLst>
          <pc:docMk/>
          <pc:sldMk cId="954248538" sldId="263"/>
        </pc:sldMkLst>
        <pc:spChg chg="mod">
          <ac:chgData name="Danova Martinez Anaya" userId="dc1aa5ec-ffd8-4ebe-b70f-5b311d71af95" providerId="ADAL" clId="{75E7BD90-4DAC-4A9A-B714-A60E8AD333C0}" dt="2023-11-20T16:16:34.253" v="141" actId="20577"/>
          <ac:spMkLst>
            <pc:docMk/>
            <pc:sldMk cId="954248538" sldId="263"/>
            <ac:spMk id="2" creationId="{468F54FD-5F81-E35D-405E-564B5657DE42}"/>
          </ac:spMkLst>
        </pc:spChg>
        <pc:spChg chg="mod">
          <ac:chgData name="Danova Martinez Anaya" userId="dc1aa5ec-ffd8-4ebe-b70f-5b311d71af95" providerId="ADAL" clId="{75E7BD90-4DAC-4A9A-B714-A60E8AD333C0}" dt="2023-11-20T16:17:18.327" v="232" actId="20577"/>
          <ac:spMkLst>
            <pc:docMk/>
            <pc:sldMk cId="954248538" sldId="263"/>
            <ac:spMk id="3" creationId="{7810096C-1ECB-EBF0-1BCC-BD491DBFCA53}"/>
          </ac:spMkLst>
        </pc:spChg>
        <pc:spChg chg="del">
          <ac:chgData name="Danova Martinez Anaya" userId="dc1aa5ec-ffd8-4ebe-b70f-5b311d71af95" providerId="ADAL" clId="{75E7BD90-4DAC-4A9A-B714-A60E8AD333C0}" dt="2023-11-20T16:17:13.096" v="230" actId="478"/>
          <ac:spMkLst>
            <pc:docMk/>
            <pc:sldMk cId="954248538" sldId="263"/>
            <ac:spMk id="5" creationId="{FE6F1111-1DF4-6F5F-0231-0EB324DBD730}"/>
          </ac:spMkLst>
        </pc:spChg>
      </pc:sldChg>
      <pc:sldChg chg="addSp delSp modSp new mod modClrScheme chgLayout">
        <pc:chgData name="Danova Martinez Anaya" userId="dc1aa5ec-ffd8-4ebe-b70f-5b311d71af95" providerId="ADAL" clId="{75E7BD90-4DAC-4A9A-B714-A60E8AD333C0}" dt="2023-11-20T16:18:25.085" v="241" actId="14100"/>
        <pc:sldMkLst>
          <pc:docMk/>
          <pc:sldMk cId="3167998748" sldId="264"/>
        </pc:sldMkLst>
        <pc:spChg chg="del">
          <ac:chgData name="Danova Martinez Anaya" userId="dc1aa5ec-ffd8-4ebe-b70f-5b311d71af95" providerId="ADAL" clId="{75E7BD90-4DAC-4A9A-B714-A60E8AD333C0}" dt="2023-11-20T16:17:40.786" v="234" actId="700"/>
          <ac:spMkLst>
            <pc:docMk/>
            <pc:sldMk cId="3167998748" sldId="264"/>
            <ac:spMk id="2" creationId="{288F0692-D0D3-48F6-2441-7FA7BA3671D3}"/>
          </ac:spMkLst>
        </pc:spChg>
        <pc:spChg chg="del mod ord">
          <ac:chgData name="Danova Martinez Anaya" userId="dc1aa5ec-ffd8-4ebe-b70f-5b311d71af95" providerId="ADAL" clId="{75E7BD90-4DAC-4A9A-B714-A60E8AD333C0}" dt="2023-11-20T16:17:40.786" v="234" actId="700"/>
          <ac:spMkLst>
            <pc:docMk/>
            <pc:sldMk cId="3167998748" sldId="264"/>
            <ac:spMk id="3" creationId="{8B835851-85FD-3F21-13FA-72D36EE536E3}"/>
          </ac:spMkLst>
        </pc:spChg>
        <pc:spChg chg="del">
          <ac:chgData name="Danova Martinez Anaya" userId="dc1aa5ec-ffd8-4ebe-b70f-5b311d71af95" providerId="ADAL" clId="{75E7BD90-4DAC-4A9A-B714-A60E8AD333C0}" dt="2023-11-20T16:17:40.786" v="234" actId="700"/>
          <ac:spMkLst>
            <pc:docMk/>
            <pc:sldMk cId="3167998748" sldId="264"/>
            <ac:spMk id="4" creationId="{BA926623-678B-2486-BC6B-6B42AF1E5297}"/>
          </ac:spMkLst>
        </pc:spChg>
        <pc:spChg chg="del">
          <ac:chgData name="Danova Martinez Anaya" userId="dc1aa5ec-ffd8-4ebe-b70f-5b311d71af95" providerId="ADAL" clId="{75E7BD90-4DAC-4A9A-B714-A60E8AD333C0}" dt="2023-11-20T16:17:40.786" v="234" actId="700"/>
          <ac:spMkLst>
            <pc:docMk/>
            <pc:sldMk cId="3167998748" sldId="264"/>
            <ac:spMk id="5" creationId="{49FE95E9-E62E-EAFF-3EF0-6A0099A66A76}"/>
          </ac:spMkLst>
        </pc:spChg>
        <pc:spChg chg="add del mod ord">
          <ac:chgData name="Danova Martinez Anaya" userId="dc1aa5ec-ffd8-4ebe-b70f-5b311d71af95" providerId="ADAL" clId="{75E7BD90-4DAC-4A9A-B714-A60E8AD333C0}" dt="2023-11-20T16:17:44.103" v="235" actId="478"/>
          <ac:spMkLst>
            <pc:docMk/>
            <pc:sldMk cId="3167998748" sldId="264"/>
            <ac:spMk id="6" creationId="{9982A68D-D457-F895-DFA3-DF0CEBC1091D}"/>
          </ac:spMkLst>
        </pc:spChg>
        <pc:picChg chg="add del mod">
          <ac:chgData name="Danova Martinez Anaya" userId="dc1aa5ec-ffd8-4ebe-b70f-5b311d71af95" providerId="ADAL" clId="{75E7BD90-4DAC-4A9A-B714-A60E8AD333C0}" dt="2023-11-20T16:18:05.690" v="237"/>
          <ac:picMkLst>
            <pc:docMk/>
            <pc:sldMk cId="3167998748" sldId="264"/>
            <ac:picMk id="7" creationId="{B9152052-AD45-DAAF-A8CE-944AD29AC6F9}"/>
          </ac:picMkLst>
        </pc:picChg>
        <pc:picChg chg="add mod">
          <ac:chgData name="Danova Martinez Anaya" userId="dc1aa5ec-ffd8-4ebe-b70f-5b311d71af95" providerId="ADAL" clId="{75E7BD90-4DAC-4A9A-B714-A60E8AD333C0}" dt="2023-11-20T16:18:25.085" v="241" actId="14100"/>
          <ac:picMkLst>
            <pc:docMk/>
            <pc:sldMk cId="3167998748" sldId="264"/>
            <ac:picMk id="8" creationId="{EF0A529C-0DF5-39CF-32A9-5F58C20117D6}"/>
          </ac:picMkLst>
        </pc:picChg>
      </pc:sldChg>
      <pc:sldChg chg="addSp delSp modSp new mod modClrScheme chgLayout">
        <pc:chgData name="Danova Martinez Anaya" userId="dc1aa5ec-ffd8-4ebe-b70f-5b311d71af95" providerId="ADAL" clId="{75E7BD90-4DAC-4A9A-B714-A60E8AD333C0}" dt="2023-11-20T16:19:20.401" v="252" actId="478"/>
        <pc:sldMkLst>
          <pc:docMk/>
          <pc:sldMk cId="1404879855" sldId="265"/>
        </pc:sldMkLst>
        <pc:spChg chg="mod ord">
          <ac:chgData name="Danova Martinez Anaya" userId="dc1aa5ec-ffd8-4ebe-b70f-5b311d71af95" providerId="ADAL" clId="{75E7BD90-4DAC-4A9A-B714-A60E8AD333C0}" dt="2023-11-20T16:19:01.577" v="244" actId="700"/>
          <ac:spMkLst>
            <pc:docMk/>
            <pc:sldMk cId="1404879855" sldId="265"/>
            <ac:spMk id="2" creationId="{0524E1C1-99D3-B222-7A08-628A11387E68}"/>
          </ac:spMkLst>
        </pc:spChg>
        <pc:spChg chg="del mod ord">
          <ac:chgData name="Danova Martinez Anaya" userId="dc1aa5ec-ffd8-4ebe-b70f-5b311d71af95" providerId="ADAL" clId="{75E7BD90-4DAC-4A9A-B714-A60E8AD333C0}" dt="2023-11-20T16:19:01.577" v="244" actId="700"/>
          <ac:spMkLst>
            <pc:docMk/>
            <pc:sldMk cId="1404879855" sldId="265"/>
            <ac:spMk id="3" creationId="{56115BD3-073D-1CC4-3FB9-A62458C41F7F}"/>
          </ac:spMkLst>
        </pc:spChg>
        <pc:spChg chg="add mod ord">
          <ac:chgData name="Danova Martinez Anaya" userId="dc1aa5ec-ffd8-4ebe-b70f-5b311d71af95" providerId="ADAL" clId="{75E7BD90-4DAC-4A9A-B714-A60E8AD333C0}" dt="2023-11-20T16:19:04.527" v="250" actId="20577"/>
          <ac:spMkLst>
            <pc:docMk/>
            <pc:sldMk cId="1404879855" sldId="265"/>
            <ac:spMk id="4" creationId="{FB9A06C3-3401-DB8B-E3EF-079CBF846EB3}"/>
          </ac:spMkLst>
        </pc:spChg>
        <pc:spChg chg="add mod ord">
          <ac:chgData name="Danova Martinez Anaya" userId="dc1aa5ec-ffd8-4ebe-b70f-5b311d71af95" providerId="ADAL" clId="{75E7BD90-4DAC-4A9A-B714-A60E8AD333C0}" dt="2023-11-20T16:19:15.872" v="251"/>
          <ac:spMkLst>
            <pc:docMk/>
            <pc:sldMk cId="1404879855" sldId="265"/>
            <ac:spMk id="5" creationId="{632ECFE5-2731-7020-67B0-9680AC7C0DE8}"/>
          </ac:spMkLst>
        </pc:spChg>
        <pc:spChg chg="add del mod ord">
          <ac:chgData name="Danova Martinez Anaya" userId="dc1aa5ec-ffd8-4ebe-b70f-5b311d71af95" providerId="ADAL" clId="{75E7BD90-4DAC-4A9A-B714-A60E8AD333C0}" dt="2023-11-20T16:19:20.401" v="252" actId="478"/>
          <ac:spMkLst>
            <pc:docMk/>
            <pc:sldMk cId="1404879855" sldId="265"/>
            <ac:spMk id="6" creationId="{86CECE94-610D-7D75-1B4F-763E49C9B043}"/>
          </ac:spMkLst>
        </pc:spChg>
      </pc:sldChg>
      <pc:sldChg chg="addSp delSp modSp new mod">
        <pc:chgData name="Danova Martinez Anaya" userId="dc1aa5ec-ffd8-4ebe-b70f-5b311d71af95" providerId="ADAL" clId="{75E7BD90-4DAC-4A9A-B714-A60E8AD333C0}" dt="2023-11-20T16:21:21.917" v="317" actId="1076"/>
        <pc:sldMkLst>
          <pc:docMk/>
          <pc:sldMk cId="1374473732" sldId="266"/>
        </pc:sldMkLst>
        <pc:spChg chg="mod">
          <ac:chgData name="Danova Martinez Anaya" userId="dc1aa5ec-ffd8-4ebe-b70f-5b311d71af95" providerId="ADAL" clId="{75E7BD90-4DAC-4A9A-B714-A60E8AD333C0}" dt="2023-11-20T16:19:56.816" v="302" actId="20577"/>
          <ac:spMkLst>
            <pc:docMk/>
            <pc:sldMk cId="1374473732" sldId="266"/>
            <ac:spMk id="3" creationId="{905B129D-F05D-D4A7-3AF6-64CE87E4316A}"/>
          </ac:spMkLst>
        </pc:spChg>
        <pc:spChg chg="del">
          <ac:chgData name="Danova Martinez Anaya" userId="dc1aa5ec-ffd8-4ebe-b70f-5b311d71af95" providerId="ADAL" clId="{75E7BD90-4DAC-4A9A-B714-A60E8AD333C0}" dt="2023-11-20T16:20:01.952" v="303" actId="478"/>
          <ac:spMkLst>
            <pc:docMk/>
            <pc:sldMk cId="1374473732" sldId="266"/>
            <ac:spMk id="4" creationId="{248C33C4-9236-605A-793D-7AA5E710FFCF}"/>
          </ac:spMkLst>
        </pc:spChg>
        <pc:spChg chg="del">
          <ac:chgData name="Danova Martinez Anaya" userId="dc1aa5ec-ffd8-4ebe-b70f-5b311d71af95" providerId="ADAL" clId="{75E7BD90-4DAC-4A9A-B714-A60E8AD333C0}" dt="2023-11-20T16:20:05.024" v="304" actId="478"/>
          <ac:spMkLst>
            <pc:docMk/>
            <pc:sldMk cId="1374473732" sldId="266"/>
            <ac:spMk id="5" creationId="{63D35263-CA3B-044E-A7F9-3E85E5E32EA8}"/>
          </ac:spMkLst>
        </pc:spChg>
        <pc:spChg chg="add mod">
          <ac:chgData name="Danova Martinez Anaya" userId="dc1aa5ec-ffd8-4ebe-b70f-5b311d71af95" providerId="ADAL" clId="{75E7BD90-4DAC-4A9A-B714-A60E8AD333C0}" dt="2023-11-20T16:20:19.323" v="307" actId="1076"/>
          <ac:spMkLst>
            <pc:docMk/>
            <pc:sldMk cId="1374473732" sldId="266"/>
            <ac:spMk id="6" creationId="{6DAE5601-E709-30B1-9D8F-760A705EFE82}"/>
          </ac:spMkLst>
        </pc:spChg>
        <pc:spChg chg="mod">
          <ac:chgData name="Danova Martinez Anaya" userId="dc1aa5ec-ffd8-4ebe-b70f-5b311d71af95" providerId="ADAL" clId="{75E7BD90-4DAC-4A9A-B714-A60E8AD333C0}" dt="2023-11-20T16:20:29.970" v="308"/>
          <ac:spMkLst>
            <pc:docMk/>
            <pc:sldMk cId="1374473732" sldId="266"/>
            <ac:spMk id="9" creationId="{703B738A-D2F2-9943-261A-3E3359FED9AC}"/>
          </ac:spMkLst>
        </pc:spChg>
        <pc:spChg chg="mod">
          <ac:chgData name="Danova Martinez Anaya" userId="dc1aa5ec-ffd8-4ebe-b70f-5b311d71af95" providerId="ADAL" clId="{75E7BD90-4DAC-4A9A-B714-A60E8AD333C0}" dt="2023-11-20T16:20:29.970" v="308"/>
          <ac:spMkLst>
            <pc:docMk/>
            <pc:sldMk cId="1374473732" sldId="266"/>
            <ac:spMk id="11" creationId="{D352A0CF-6A02-EE3A-FA2C-41B15967B645}"/>
          </ac:spMkLst>
        </pc:spChg>
        <pc:spChg chg="add mod">
          <ac:chgData name="Danova Martinez Anaya" userId="dc1aa5ec-ffd8-4ebe-b70f-5b311d71af95" providerId="ADAL" clId="{75E7BD90-4DAC-4A9A-B714-A60E8AD333C0}" dt="2023-11-20T16:21:21.917" v="317" actId="1076"/>
          <ac:spMkLst>
            <pc:docMk/>
            <pc:sldMk cId="1374473732" sldId="266"/>
            <ac:spMk id="12" creationId="{DD06D36A-C525-BBB1-83CA-626D3074ABFD}"/>
          </ac:spMkLst>
        </pc:spChg>
        <pc:grpChg chg="add mod">
          <ac:chgData name="Danova Martinez Anaya" userId="dc1aa5ec-ffd8-4ebe-b70f-5b311d71af95" providerId="ADAL" clId="{75E7BD90-4DAC-4A9A-B714-A60E8AD333C0}" dt="2023-11-20T16:20:48.021" v="312" actId="1076"/>
          <ac:grpSpMkLst>
            <pc:docMk/>
            <pc:sldMk cId="1374473732" sldId="266"/>
            <ac:grpSpMk id="7" creationId="{22AB3C74-509F-E2C4-2535-00937D08FCD0}"/>
          </ac:grpSpMkLst>
        </pc:grpChg>
        <pc:picChg chg="mod">
          <ac:chgData name="Danova Martinez Anaya" userId="dc1aa5ec-ffd8-4ebe-b70f-5b311d71af95" providerId="ADAL" clId="{75E7BD90-4DAC-4A9A-B714-A60E8AD333C0}" dt="2023-11-20T16:20:29.970" v="308"/>
          <ac:picMkLst>
            <pc:docMk/>
            <pc:sldMk cId="1374473732" sldId="266"/>
            <ac:picMk id="8" creationId="{45A49A46-63FC-4F5F-91B6-B60920B008D7}"/>
          </ac:picMkLst>
        </pc:picChg>
        <pc:picChg chg="mod">
          <ac:chgData name="Danova Martinez Anaya" userId="dc1aa5ec-ffd8-4ebe-b70f-5b311d71af95" providerId="ADAL" clId="{75E7BD90-4DAC-4A9A-B714-A60E8AD333C0}" dt="2023-11-20T16:20:29.970" v="308"/>
          <ac:picMkLst>
            <pc:docMk/>
            <pc:sldMk cId="1374473732" sldId="266"/>
            <ac:picMk id="10" creationId="{8312C45B-4C19-86C8-7BAB-45AE063F32C0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6:22:39.203" v="395" actId="1076"/>
        <pc:sldMkLst>
          <pc:docMk/>
          <pc:sldMk cId="383701052" sldId="267"/>
        </pc:sldMkLst>
        <pc:spChg chg="mod">
          <ac:chgData name="Danova Martinez Anaya" userId="dc1aa5ec-ffd8-4ebe-b70f-5b311d71af95" providerId="ADAL" clId="{75E7BD90-4DAC-4A9A-B714-A60E8AD333C0}" dt="2023-11-20T16:21:58.969" v="387" actId="20577"/>
          <ac:spMkLst>
            <pc:docMk/>
            <pc:sldMk cId="383701052" sldId="267"/>
            <ac:spMk id="3" creationId="{905B129D-F05D-D4A7-3AF6-64CE87E4316A}"/>
          </ac:spMkLst>
        </pc:spChg>
        <pc:spChg chg="add mod">
          <ac:chgData name="Danova Martinez Anaya" userId="dc1aa5ec-ffd8-4ebe-b70f-5b311d71af95" providerId="ADAL" clId="{75E7BD90-4DAC-4A9A-B714-A60E8AD333C0}" dt="2023-11-20T16:22:11.713" v="390" actId="1076"/>
          <ac:spMkLst>
            <pc:docMk/>
            <pc:sldMk cId="383701052" sldId="267"/>
            <ac:spMk id="4" creationId="{8CEF9E53-60E3-25CF-CE7F-4E65E96CB194}"/>
          </ac:spMkLst>
        </pc:spChg>
        <pc:spChg chg="add mod">
          <ac:chgData name="Danova Martinez Anaya" userId="dc1aa5ec-ffd8-4ebe-b70f-5b311d71af95" providerId="ADAL" clId="{75E7BD90-4DAC-4A9A-B714-A60E8AD333C0}" dt="2023-11-20T16:22:39.203" v="395" actId="1076"/>
          <ac:spMkLst>
            <pc:docMk/>
            <pc:sldMk cId="383701052" sldId="267"/>
            <ac:spMk id="5" creationId="{E700F9A3-A346-48AF-CB3B-71F2CDBF3BD4}"/>
          </ac:spMkLst>
        </pc:spChg>
        <pc:spChg chg="del mod">
          <ac:chgData name="Danova Martinez Anaya" userId="dc1aa5ec-ffd8-4ebe-b70f-5b311d71af95" providerId="ADAL" clId="{75E7BD90-4DAC-4A9A-B714-A60E8AD333C0}" dt="2023-11-20T16:21:37.841" v="320" actId="478"/>
          <ac:spMkLst>
            <pc:docMk/>
            <pc:sldMk cId="383701052" sldId="267"/>
            <ac:spMk id="6" creationId="{6DAE5601-E709-30B1-9D8F-760A705EFE82}"/>
          </ac:spMkLst>
        </pc:spChg>
        <pc:spChg chg="del">
          <ac:chgData name="Danova Martinez Anaya" userId="dc1aa5ec-ffd8-4ebe-b70f-5b311d71af95" providerId="ADAL" clId="{75E7BD90-4DAC-4A9A-B714-A60E8AD333C0}" dt="2023-11-20T16:21:40.208" v="322" actId="478"/>
          <ac:spMkLst>
            <pc:docMk/>
            <pc:sldMk cId="383701052" sldId="267"/>
            <ac:spMk id="12" creationId="{DD06D36A-C525-BBB1-83CA-626D3074ABFD}"/>
          </ac:spMkLst>
        </pc:spChg>
        <pc:grpChg chg="del">
          <ac:chgData name="Danova Martinez Anaya" userId="dc1aa5ec-ffd8-4ebe-b70f-5b311d71af95" providerId="ADAL" clId="{75E7BD90-4DAC-4A9A-B714-A60E8AD333C0}" dt="2023-11-20T16:21:39.144" v="321" actId="478"/>
          <ac:grpSpMkLst>
            <pc:docMk/>
            <pc:sldMk cId="383701052" sldId="267"/>
            <ac:grpSpMk id="7" creationId="{22AB3C74-509F-E2C4-2535-00937D08FCD0}"/>
          </ac:grpSpMkLst>
        </pc:grpChg>
        <pc:picChg chg="add mod">
          <ac:chgData name="Danova Martinez Anaya" userId="dc1aa5ec-ffd8-4ebe-b70f-5b311d71af95" providerId="ADAL" clId="{75E7BD90-4DAC-4A9A-B714-A60E8AD333C0}" dt="2023-11-20T16:22:33.077" v="394" actId="1076"/>
          <ac:picMkLst>
            <pc:docMk/>
            <pc:sldMk cId="383701052" sldId="267"/>
            <ac:picMk id="13" creationId="{4978560D-D5F7-DCED-4F97-EF298DE8ABC9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6:23:49.512" v="416" actId="1076"/>
        <pc:sldMkLst>
          <pc:docMk/>
          <pc:sldMk cId="705483089" sldId="268"/>
        </pc:sldMkLst>
        <pc:spChg chg="mod">
          <ac:chgData name="Danova Martinez Anaya" userId="dc1aa5ec-ffd8-4ebe-b70f-5b311d71af95" providerId="ADAL" clId="{75E7BD90-4DAC-4A9A-B714-A60E8AD333C0}" dt="2023-11-20T16:22:59.898" v="410" actId="20577"/>
          <ac:spMkLst>
            <pc:docMk/>
            <pc:sldMk cId="705483089" sldId="268"/>
            <ac:spMk id="3" creationId="{905B129D-F05D-D4A7-3AF6-64CE87E4316A}"/>
          </ac:spMkLst>
        </pc:spChg>
        <pc:spChg chg="del">
          <ac:chgData name="Danova Martinez Anaya" userId="dc1aa5ec-ffd8-4ebe-b70f-5b311d71af95" providerId="ADAL" clId="{75E7BD90-4DAC-4A9A-B714-A60E8AD333C0}" dt="2023-11-20T16:22:53.514" v="400" actId="478"/>
          <ac:spMkLst>
            <pc:docMk/>
            <pc:sldMk cId="705483089" sldId="268"/>
            <ac:spMk id="4" creationId="{8CEF9E53-60E3-25CF-CE7F-4E65E96CB194}"/>
          </ac:spMkLst>
        </pc:spChg>
        <pc:spChg chg="del mod">
          <ac:chgData name="Danova Martinez Anaya" userId="dc1aa5ec-ffd8-4ebe-b70f-5b311d71af95" providerId="ADAL" clId="{75E7BD90-4DAC-4A9A-B714-A60E8AD333C0}" dt="2023-11-20T16:22:52.198" v="399" actId="478"/>
          <ac:spMkLst>
            <pc:docMk/>
            <pc:sldMk cId="705483089" sldId="268"/>
            <ac:spMk id="5" creationId="{E700F9A3-A346-48AF-CB3B-71F2CDBF3BD4}"/>
          </ac:spMkLst>
        </pc:spChg>
        <pc:spChg chg="mod">
          <ac:chgData name="Danova Martinez Anaya" userId="dc1aa5ec-ffd8-4ebe-b70f-5b311d71af95" providerId="ADAL" clId="{75E7BD90-4DAC-4A9A-B714-A60E8AD333C0}" dt="2023-11-20T16:23:29.536" v="411"/>
          <ac:spMkLst>
            <pc:docMk/>
            <pc:sldMk cId="705483089" sldId="268"/>
            <ac:spMk id="8" creationId="{832482FB-F72A-F2B7-E046-C039D6663B54}"/>
          </ac:spMkLst>
        </pc:spChg>
        <pc:spChg chg="mod">
          <ac:chgData name="Danova Martinez Anaya" userId="dc1aa5ec-ffd8-4ebe-b70f-5b311d71af95" providerId="ADAL" clId="{75E7BD90-4DAC-4A9A-B714-A60E8AD333C0}" dt="2023-11-20T16:23:38.103" v="413"/>
          <ac:spMkLst>
            <pc:docMk/>
            <pc:sldMk cId="705483089" sldId="268"/>
            <ac:spMk id="11" creationId="{8844CE29-15B1-DA3C-1C06-41252AFB471E}"/>
          </ac:spMkLst>
        </pc:spChg>
        <pc:spChg chg="add mod">
          <ac:chgData name="Danova Martinez Anaya" userId="dc1aa5ec-ffd8-4ebe-b70f-5b311d71af95" providerId="ADAL" clId="{75E7BD90-4DAC-4A9A-B714-A60E8AD333C0}" dt="2023-11-20T16:23:49.512" v="416" actId="1076"/>
          <ac:spMkLst>
            <pc:docMk/>
            <pc:sldMk cId="705483089" sldId="268"/>
            <ac:spMk id="12" creationId="{7D716A7B-7992-FD72-D7FD-B3B05C715614}"/>
          </ac:spMkLst>
        </pc:spChg>
        <pc:grpChg chg="add mod">
          <ac:chgData name="Danova Martinez Anaya" userId="dc1aa5ec-ffd8-4ebe-b70f-5b311d71af95" providerId="ADAL" clId="{75E7BD90-4DAC-4A9A-B714-A60E8AD333C0}" dt="2023-11-20T16:23:33.455" v="412" actId="1076"/>
          <ac:grpSpMkLst>
            <pc:docMk/>
            <pc:sldMk cId="705483089" sldId="268"/>
            <ac:grpSpMk id="6" creationId="{F0048D98-2256-35F0-51A0-16744A9F830E}"/>
          </ac:grpSpMkLst>
        </pc:grpChg>
        <pc:grpChg chg="add mod">
          <ac:chgData name="Danova Martinez Anaya" userId="dc1aa5ec-ffd8-4ebe-b70f-5b311d71af95" providerId="ADAL" clId="{75E7BD90-4DAC-4A9A-B714-A60E8AD333C0}" dt="2023-11-20T16:23:40.754" v="414" actId="1076"/>
          <ac:grpSpMkLst>
            <pc:docMk/>
            <pc:sldMk cId="705483089" sldId="268"/>
            <ac:grpSpMk id="9" creationId="{B2172681-BCEC-E478-E171-3D623326DA88}"/>
          </ac:grpSpMkLst>
        </pc:grpChg>
        <pc:picChg chg="mod">
          <ac:chgData name="Danova Martinez Anaya" userId="dc1aa5ec-ffd8-4ebe-b70f-5b311d71af95" providerId="ADAL" clId="{75E7BD90-4DAC-4A9A-B714-A60E8AD333C0}" dt="2023-11-20T16:23:29.536" v="411"/>
          <ac:picMkLst>
            <pc:docMk/>
            <pc:sldMk cId="705483089" sldId="268"/>
            <ac:picMk id="7" creationId="{DA8328F1-E9F6-DCB7-B812-7CA62B6CF9EE}"/>
          </ac:picMkLst>
        </pc:picChg>
        <pc:picChg chg="mod">
          <ac:chgData name="Danova Martinez Anaya" userId="dc1aa5ec-ffd8-4ebe-b70f-5b311d71af95" providerId="ADAL" clId="{75E7BD90-4DAC-4A9A-B714-A60E8AD333C0}" dt="2023-11-20T16:23:38.103" v="413"/>
          <ac:picMkLst>
            <pc:docMk/>
            <pc:sldMk cId="705483089" sldId="268"/>
            <ac:picMk id="10" creationId="{CABC6DC8-DC10-48C3-E0E5-9F2524FF16A0}"/>
          </ac:picMkLst>
        </pc:picChg>
        <pc:picChg chg="del">
          <ac:chgData name="Danova Martinez Anaya" userId="dc1aa5ec-ffd8-4ebe-b70f-5b311d71af95" providerId="ADAL" clId="{75E7BD90-4DAC-4A9A-B714-A60E8AD333C0}" dt="2023-11-20T16:22:50.393" v="397" actId="478"/>
          <ac:picMkLst>
            <pc:docMk/>
            <pc:sldMk cId="705483089" sldId="268"/>
            <ac:picMk id="13" creationId="{4978560D-D5F7-DCED-4F97-EF298DE8ABC9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6:31:38.636" v="428" actId="1076"/>
        <pc:sldMkLst>
          <pc:docMk/>
          <pc:sldMk cId="2178515728" sldId="269"/>
        </pc:sldMkLst>
        <pc:spChg chg="del mod">
          <ac:chgData name="Danova Martinez Anaya" userId="dc1aa5ec-ffd8-4ebe-b70f-5b311d71af95" providerId="ADAL" clId="{75E7BD90-4DAC-4A9A-B714-A60E8AD333C0}" dt="2023-11-20T16:24:10.630" v="421" actId="478"/>
          <ac:spMkLst>
            <pc:docMk/>
            <pc:sldMk cId="2178515728" sldId="269"/>
            <ac:spMk id="12" creationId="{7D716A7B-7992-FD72-D7FD-B3B05C715614}"/>
          </ac:spMkLst>
        </pc:spChg>
        <pc:spChg chg="mod">
          <ac:chgData name="Danova Martinez Anaya" userId="dc1aa5ec-ffd8-4ebe-b70f-5b311d71af95" providerId="ADAL" clId="{75E7BD90-4DAC-4A9A-B714-A60E8AD333C0}" dt="2023-11-20T16:24:44.038" v="422"/>
          <ac:spMkLst>
            <pc:docMk/>
            <pc:sldMk cId="2178515728" sldId="269"/>
            <ac:spMk id="13" creationId="{A354FECB-2A60-43BA-4778-E2A4169E8E14}"/>
          </ac:spMkLst>
        </pc:spChg>
        <pc:spChg chg="mod">
          <ac:chgData name="Danova Martinez Anaya" userId="dc1aa5ec-ffd8-4ebe-b70f-5b311d71af95" providerId="ADAL" clId="{75E7BD90-4DAC-4A9A-B714-A60E8AD333C0}" dt="2023-11-20T16:24:44.038" v="422"/>
          <ac:spMkLst>
            <pc:docMk/>
            <pc:sldMk cId="2178515728" sldId="269"/>
            <ac:spMk id="14" creationId="{9EB94E13-FCA5-1D1A-A237-85D4CABAA7AF}"/>
          </ac:spMkLst>
        </pc:spChg>
        <pc:spChg chg="add mod">
          <ac:chgData name="Danova Martinez Anaya" userId="dc1aa5ec-ffd8-4ebe-b70f-5b311d71af95" providerId="ADAL" clId="{75E7BD90-4DAC-4A9A-B714-A60E8AD333C0}" dt="2023-11-20T16:31:38.636" v="428" actId="1076"/>
          <ac:spMkLst>
            <pc:docMk/>
            <pc:sldMk cId="2178515728" sldId="269"/>
            <ac:spMk id="16" creationId="{DD5E8C95-F406-30D9-140F-C85E7BA46A1B}"/>
          </ac:spMkLst>
        </pc:spChg>
        <pc:grpChg chg="add mod">
          <ac:chgData name="Danova Martinez Anaya" userId="dc1aa5ec-ffd8-4ebe-b70f-5b311d71af95" providerId="ADAL" clId="{75E7BD90-4DAC-4A9A-B714-A60E8AD333C0}" dt="2023-11-20T16:24:47.062" v="423" actId="1076"/>
          <ac:grpSpMkLst>
            <pc:docMk/>
            <pc:sldMk cId="2178515728" sldId="269"/>
            <ac:grpSpMk id="4" creationId="{6FCC23DF-7869-D3AF-3B08-2623D7DA6062}"/>
          </ac:grpSpMkLst>
        </pc:grpChg>
        <pc:grpChg chg="del">
          <ac:chgData name="Danova Martinez Anaya" userId="dc1aa5ec-ffd8-4ebe-b70f-5b311d71af95" providerId="ADAL" clId="{75E7BD90-4DAC-4A9A-B714-A60E8AD333C0}" dt="2023-11-20T16:24:06.661" v="418" actId="478"/>
          <ac:grpSpMkLst>
            <pc:docMk/>
            <pc:sldMk cId="2178515728" sldId="269"/>
            <ac:grpSpMk id="6" creationId="{F0048D98-2256-35F0-51A0-16744A9F830E}"/>
          </ac:grpSpMkLst>
        </pc:grpChg>
        <pc:grpChg chg="del">
          <ac:chgData name="Danova Martinez Anaya" userId="dc1aa5ec-ffd8-4ebe-b70f-5b311d71af95" providerId="ADAL" clId="{75E7BD90-4DAC-4A9A-B714-A60E8AD333C0}" dt="2023-11-20T16:24:07.452" v="419" actId="478"/>
          <ac:grpSpMkLst>
            <pc:docMk/>
            <pc:sldMk cId="2178515728" sldId="269"/>
            <ac:grpSpMk id="9" creationId="{B2172681-BCEC-E478-E171-3D623326DA88}"/>
          </ac:grpSpMkLst>
        </pc:grpChg>
        <pc:picChg chg="mod">
          <ac:chgData name="Danova Martinez Anaya" userId="dc1aa5ec-ffd8-4ebe-b70f-5b311d71af95" providerId="ADAL" clId="{75E7BD90-4DAC-4A9A-B714-A60E8AD333C0}" dt="2023-11-20T16:24:44.038" v="422"/>
          <ac:picMkLst>
            <pc:docMk/>
            <pc:sldMk cId="2178515728" sldId="269"/>
            <ac:picMk id="5" creationId="{DDD46198-0E95-D3AA-74B9-2B752EE8BCD4}"/>
          </ac:picMkLst>
        </pc:picChg>
        <pc:picChg chg="add mod">
          <ac:chgData name="Danova Martinez Anaya" userId="dc1aa5ec-ffd8-4ebe-b70f-5b311d71af95" providerId="ADAL" clId="{75E7BD90-4DAC-4A9A-B714-A60E8AD333C0}" dt="2023-11-20T16:24:54.334" v="425" actId="1076"/>
          <ac:picMkLst>
            <pc:docMk/>
            <pc:sldMk cId="2178515728" sldId="269"/>
            <ac:picMk id="15" creationId="{C822855D-5AE8-513F-4471-50A496850DB7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6:34:45.911" v="462" actId="1076"/>
        <pc:sldMkLst>
          <pc:docMk/>
          <pc:sldMk cId="2628065346" sldId="270"/>
        </pc:sldMkLst>
        <pc:spChg chg="add mod">
          <ac:chgData name="Danova Martinez Anaya" userId="dc1aa5ec-ffd8-4ebe-b70f-5b311d71af95" providerId="ADAL" clId="{75E7BD90-4DAC-4A9A-B714-A60E8AD333C0}" dt="2023-11-20T16:32:33.682" v="442" actId="1076"/>
          <ac:spMkLst>
            <pc:docMk/>
            <pc:sldMk cId="2628065346" sldId="270"/>
            <ac:spMk id="7" creationId="{1E01BE0A-F1C5-B96A-7D2F-A6D3FC4A7B92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12" creationId="{FB20FB0A-D992-6DF2-3E9A-B7C21DA466CB}"/>
          </ac:spMkLst>
        </pc:spChg>
        <pc:spChg chg="del">
          <ac:chgData name="Danova Martinez Anaya" userId="dc1aa5ec-ffd8-4ebe-b70f-5b311d71af95" providerId="ADAL" clId="{75E7BD90-4DAC-4A9A-B714-A60E8AD333C0}" dt="2023-11-20T16:32:03.179" v="432" actId="478"/>
          <ac:spMkLst>
            <pc:docMk/>
            <pc:sldMk cId="2628065346" sldId="270"/>
            <ac:spMk id="16" creationId="{DD5E8C95-F406-30D9-140F-C85E7BA46A1B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17" creationId="{6840CCC9-39C8-E1C9-50CA-2CF81EA0DFCA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18" creationId="{C85A7F2B-D757-A23B-B254-B53BD9DDEF4B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19" creationId="{2B3364BE-3FE6-BDFB-9280-7A50CDEFF4C9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20" creationId="{5180EDBD-5C9B-7F7B-1F75-F9C1E6D20242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21" creationId="{9B9EFC98-EFC9-454A-A7B3-F62619FE935B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22" creationId="{A8D4456C-4E42-75B9-FE32-8C533664A758}"/>
          </ac:spMkLst>
        </pc:spChg>
        <pc:spChg chg="mod">
          <ac:chgData name="Danova Martinez Anaya" userId="dc1aa5ec-ffd8-4ebe-b70f-5b311d71af95" providerId="ADAL" clId="{75E7BD90-4DAC-4A9A-B714-A60E8AD333C0}" dt="2023-11-20T16:33:44.447" v="450"/>
          <ac:spMkLst>
            <pc:docMk/>
            <pc:sldMk cId="2628065346" sldId="270"/>
            <ac:spMk id="23" creationId="{1DBEEA37-3A9C-155E-5D72-8B0D7AFB6EE7}"/>
          </ac:spMkLst>
        </pc:spChg>
        <pc:grpChg chg="del">
          <ac:chgData name="Danova Martinez Anaya" userId="dc1aa5ec-ffd8-4ebe-b70f-5b311d71af95" providerId="ADAL" clId="{75E7BD90-4DAC-4A9A-B714-A60E8AD333C0}" dt="2023-11-20T16:31:59.672" v="430" actId="478"/>
          <ac:grpSpMkLst>
            <pc:docMk/>
            <pc:sldMk cId="2628065346" sldId="270"/>
            <ac:grpSpMk id="4" creationId="{6FCC23DF-7869-D3AF-3B08-2623D7DA6062}"/>
          </ac:grpSpMkLst>
        </pc:grpChg>
        <pc:grpChg chg="add mod">
          <ac:chgData name="Danova Martinez Anaya" userId="dc1aa5ec-ffd8-4ebe-b70f-5b311d71af95" providerId="ADAL" clId="{75E7BD90-4DAC-4A9A-B714-A60E8AD333C0}" dt="2023-11-20T16:34:45.911" v="462" actId="1076"/>
          <ac:grpSpMkLst>
            <pc:docMk/>
            <pc:sldMk cId="2628065346" sldId="270"/>
            <ac:grpSpMk id="11" creationId="{FF008A8A-CD19-3CCA-8D21-60F76D33E4FE}"/>
          </ac:grpSpMkLst>
        </pc:grpChg>
        <pc:picChg chg="add del mod">
          <ac:chgData name="Danova Martinez Anaya" userId="dc1aa5ec-ffd8-4ebe-b70f-5b311d71af95" providerId="ADAL" clId="{75E7BD90-4DAC-4A9A-B714-A60E8AD333C0}" dt="2023-11-20T16:32:27.619" v="440" actId="478"/>
          <ac:picMkLst>
            <pc:docMk/>
            <pc:sldMk cId="2628065346" sldId="270"/>
            <ac:picMk id="6" creationId="{C7A7002E-96FB-89AE-9FDF-BF5D28B4CCD3}"/>
          </ac:picMkLst>
        </pc:picChg>
        <pc:picChg chg="add del mod">
          <ac:chgData name="Danova Martinez Anaya" userId="dc1aa5ec-ffd8-4ebe-b70f-5b311d71af95" providerId="ADAL" clId="{75E7BD90-4DAC-4A9A-B714-A60E8AD333C0}" dt="2023-11-20T16:32:49.026" v="445" actId="478"/>
          <ac:picMkLst>
            <pc:docMk/>
            <pc:sldMk cId="2628065346" sldId="270"/>
            <ac:picMk id="8" creationId="{0DE6B1E8-B080-1BD7-1351-1F738C3116D8}"/>
          </ac:picMkLst>
        </pc:picChg>
        <pc:picChg chg="add del">
          <ac:chgData name="Danova Martinez Anaya" userId="dc1aa5ec-ffd8-4ebe-b70f-5b311d71af95" providerId="ADAL" clId="{75E7BD90-4DAC-4A9A-B714-A60E8AD333C0}" dt="2023-11-20T16:32:56.317" v="447" actId="478"/>
          <ac:picMkLst>
            <pc:docMk/>
            <pc:sldMk cId="2628065346" sldId="270"/>
            <ac:picMk id="9" creationId="{8ADD60CE-21B6-CE35-02D9-7F13EC09E666}"/>
          </ac:picMkLst>
        </pc:picChg>
        <pc:picChg chg="add del mod">
          <ac:chgData name="Danova Martinez Anaya" userId="dc1aa5ec-ffd8-4ebe-b70f-5b311d71af95" providerId="ADAL" clId="{75E7BD90-4DAC-4A9A-B714-A60E8AD333C0}" dt="2023-11-20T16:33:36.360" v="449" actId="478"/>
          <ac:picMkLst>
            <pc:docMk/>
            <pc:sldMk cId="2628065346" sldId="270"/>
            <ac:picMk id="10" creationId="{286BEE15-146B-55AE-1E5F-22F734A1A52A}"/>
          </ac:picMkLst>
        </pc:picChg>
        <pc:picChg chg="del">
          <ac:chgData name="Danova Martinez Anaya" userId="dc1aa5ec-ffd8-4ebe-b70f-5b311d71af95" providerId="ADAL" clId="{75E7BD90-4DAC-4A9A-B714-A60E8AD333C0}" dt="2023-11-20T16:32:01.222" v="431" actId="478"/>
          <ac:picMkLst>
            <pc:docMk/>
            <pc:sldMk cId="2628065346" sldId="270"/>
            <ac:picMk id="15" creationId="{C822855D-5AE8-513F-4471-50A496850DB7}"/>
          </ac:picMkLst>
        </pc:picChg>
        <pc:picChg chg="add mod ord">
          <ac:chgData name="Danova Martinez Anaya" userId="dc1aa5ec-ffd8-4ebe-b70f-5b311d71af95" providerId="ADAL" clId="{75E7BD90-4DAC-4A9A-B714-A60E8AD333C0}" dt="2023-11-20T16:34:40.198" v="461" actId="14100"/>
          <ac:picMkLst>
            <pc:docMk/>
            <pc:sldMk cId="2628065346" sldId="270"/>
            <ac:picMk id="24" creationId="{457BFC53-86BD-0DEC-26C9-958B7B84C56B}"/>
          </ac:picMkLst>
        </pc:picChg>
      </pc:sldChg>
      <pc:sldChg chg="addSp delSp modSp new mod">
        <pc:chgData name="Danova Martinez Anaya" userId="dc1aa5ec-ffd8-4ebe-b70f-5b311d71af95" providerId="ADAL" clId="{75E7BD90-4DAC-4A9A-B714-A60E8AD333C0}" dt="2023-11-20T16:38:09.732" v="521" actId="1076"/>
        <pc:sldMkLst>
          <pc:docMk/>
          <pc:sldMk cId="1723552061" sldId="271"/>
        </pc:sldMkLst>
        <pc:spChg chg="mod">
          <ac:chgData name="Danova Martinez Anaya" userId="dc1aa5ec-ffd8-4ebe-b70f-5b311d71af95" providerId="ADAL" clId="{75E7BD90-4DAC-4A9A-B714-A60E8AD333C0}" dt="2023-11-20T16:36:48.198" v="512" actId="20577"/>
          <ac:spMkLst>
            <pc:docMk/>
            <pc:sldMk cId="1723552061" sldId="271"/>
            <ac:spMk id="3" creationId="{5FCF7604-6544-0E6C-0B72-122CA132D5E7}"/>
          </ac:spMkLst>
        </pc:spChg>
        <pc:spChg chg="del">
          <ac:chgData name="Danova Martinez Anaya" userId="dc1aa5ec-ffd8-4ebe-b70f-5b311d71af95" providerId="ADAL" clId="{75E7BD90-4DAC-4A9A-B714-A60E8AD333C0}" dt="2023-11-20T16:36:55.163" v="513" actId="478"/>
          <ac:spMkLst>
            <pc:docMk/>
            <pc:sldMk cId="1723552061" sldId="271"/>
            <ac:spMk id="4" creationId="{550E300B-E279-C30E-7A9F-1E75E5243DAB}"/>
          </ac:spMkLst>
        </pc:spChg>
        <pc:spChg chg="del">
          <ac:chgData name="Danova Martinez Anaya" userId="dc1aa5ec-ffd8-4ebe-b70f-5b311d71af95" providerId="ADAL" clId="{75E7BD90-4DAC-4A9A-B714-A60E8AD333C0}" dt="2023-11-20T16:37:07.448" v="517" actId="478"/>
          <ac:spMkLst>
            <pc:docMk/>
            <pc:sldMk cId="1723552061" sldId="271"/>
            <ac:spMk id="5" creationId="{9C123532-5588-A521-94F1-764929A7DBDE}"/>
          </ac:spMkLst>
        </pc:spChg>
        <pc:spChg chg="add mod">
          <ac:chgData name="Danova Martinez Anaya" userId="dc1aa5ec-ffd8-4ebe-b70f-5b311d71af95" providerId="ADAL" clId="{75E7BD90-4DAC-4A9A-B714-A60E8AD333C0}" dt="2023-11-20T16:37:04.617" v="516" actId="1076"/>
          <ac:spMkLst>
            <pc:docMk/>
            <pc:sldMk cId="1723552061" sldId="271"/>
            <ac:spMk id="6" creationId="{9D64AB51-8C07-8303-13C6-E75CDE479F1C}"/>
          </ac:spMkLst>
        </pc:spChg>
        <pc:spChg chg="mod">
          <ac:chgData name="Danova Martinez Anaya" userId="dc1aa5ec-ffd8-4ebe-b70f-5b311d71af95" providerId="ADAL" clId="{75E7BD90-4DAC-4A9A-B714-A60E8AD333C0}" dt="2023-11-20T16:37:54.048" v="518"/>
          <ac:spMkLst>
            <pc:docMk/>
            <pc:sldMk cId="1723552061" sldId="271"/>
            <ac:spMk id="11" creationId="{651CE78E-FD94-E95C-BECB-574AA21419B5}"/>
          </ac:spMkLst>
        </pc:spChg>
        <pc:spChg chg="mod">
          <ac:chgData name="Danova Martinez Anaya" userId="dc1aa5ec-ffd8-4ebe-b70f-5b311d71af95" providerId="ADAL" clId="{75E7BD90-4DAC-4A9A-B714-A60E8AD333C0}" dt="2023-11-20T16:37:54.048" v="518"/>
          <ac:spMkLst>
            <pc:docMk/>
            <pc:sldMk cId="1723552061" sldId="271"/>
            <ac:spMk id="13" creationId="{AE249BCB-44D4-0F7F-2087-ADA22BC5811B}"/>
          </ac:spMkLst>
        </pc:spChg>
        <pc:spChg chg="mod">
          <ac:chgData name="Danova Martinez Anaya" userId="dc1aa5ec-ffd8-4ebe-b70f-5b311d71af95" providerId="ADAL" clId="{75E7BD90-4DAC-4A9A-B714-A60E8AD333C0}" dt="2023-11-20T16:37:54.048" v="518"/>
          <ac:spMkLst>
            <pc:docMk/>
            <pc:sldMk cId="1723552061" sldId="271"/>
            <ac:spMk id="15" creationId="{7EAE9B11-3E5D-8C0B-87B3-9DBCFB7A408D}"/>
          </ac:spMkLst>
        </pc:spChg>
        <pc:spChg chg="add mod">
          <ac:chgData name="Danova Martinez Anaya" userId="dc1aa5ec-ffd8-4ebe-b70f-5b311d71af95" providerId="ADAL" clId="{75E7BD90-4DAC-4A9A-B714-A60E8AD333C0}" dt="2023-11-20T16:38:09.732" v="521" actId="1076"/>
          <ac:spMkLst>
            <pc:docMk/>
            <pc:sldMk cId="1723552061" sldId="271"/>
            <ac:spMk id="16" creationId="{7A07152C-C9FF-EA88-B651-E6D282691009}"/>
          </ac:spMkLst>
        </pc:spChg>
        <pc:grpChg chg="add mod">
          <ac:chgData name="Danova Martinez Anaya" userId="dc1aa5ec-ffd8-4ebe-b70f-5b311d71af95" providerId="ADAL" clId="{75E7BD90-4DAC-4A9A-B714-A60E8AD333C0}" dt="2023-11-20T16:37:58.183" v="519" actId="1076"/>
          <ac:grpSpMkLst>
            <pc:docMk/>
            <pc:sldMk cId="1723552061" sldId="271"/>
            <ac:grpSpMk id="7" creationId="{E38CDB49-6ADF-5BB8-9A4F-98C45CF26700}"/>
          </ac:grpSpMkLst>
        </pc:grpChg>
        <pc:grpChg chg="mod">
          <ac:chgData name="Danova Martinez Anaya" userId="dc1aa5ec-ffd8-4ebe-b70f-5b311d71af95" providerId="ADAL" clId="{75E7BD90-4DAC-4A9A-B714-A60E8AD333C0}" dt="2023-11-20T16:37:54.048" v="518"/>
          <ac:grpSpMkLst>
            <pc:docMk/>
            <pc:sldMk cId="1723552061" sldId="271"/>
            <ac:grpSpMk id="9" creationId="{D5BE422B-4D54-8CDA-02D3-99B305D954D4}"/>
          </ac:grpSpMkLst>
        </pc:grpChg>
        <pc:picChg chg="mod">
          <ac:chgData name="Danova Martinez Anaya" userId="dc1aa5ec-ffd8-4ebe-b70f-5b311d71af95" providerId="ADAL" clId="{75E7BD90-4DAC-4A9A-B714-A60E8AD333C0}" dt="2023-11-20T16:37:54.048" v="518"/>
          <ac:picMkLst>
            <pc:docMk/>
            <pc:sldMk cId="1723552061" sldId="271"/>
            <ac:picMk id="8" creationId="{0260AC84-F2F1-CB95-E9E4-448A01664B5F}"/>
          </ac:picMkLst>
        </pc:picChg>
        <pc:cxnChg chg="mod">
          <ac:chgData name="Danova Martinez Anaya" userId="dc1aa5ec-ffd8-4ebe-b70f-5b311d71af95" providerId="ADAL" clId="{75E7BD90-4DAC-4A9A-B714-A60E8AD333C0}" dt="2023-11-20T16:37:54.048" v="518"/>
          <ac:cxnSpMkLst>
            <pc:docMk/>
            <pc:sldMk cId="1723552061" sldId="271"/>
            <ac:cxnSpMk id="10" creationId="{C1615030-CC85-1D6E-98D8-AB7465D404CF}"/>
          </ac:cxnSpMkLst>
        </pc:cxnChg>
        <pc:cxnChg chg="mod">
          <ac:chgData name="Danova Martinez Anaya" userId="dc1aa5ec-ffd8-4ebe-b70f-5b311d71af95" providerId="ADAL" clId="{75E7BD90-4DAC-4A9A-B714-A60E8AD333C0}" dt="2023-11-20T16:37:54.048" v="518"/>
          <ac:cxnSpMkLst>
            <pc:docMk/>
            <pc:sldMk cId="1723552061" sldId="271"/>
            <ac:cxnSpMk id="12" creationId="{E6065D3B-9C0E-CD54-06CD-25322EC3F9F9}"/>
          </ac:cxnSpMkLst>
        </pc:cxnChg>
        <pc:cxnChg chg="mod">
          <ac:chgData name="Danova Martinez Anaya" userId="dc1aa5ec-ffd8-4ebe-b70f-5b311d71af95" providerId="ADAL" clId="{75E7BD90-4DAC-4A9A-B714-A60E8AD333C0}" dt="2023-11-20T16:37:54.048" v="518"/>
          <ac:cxnSpMkLst>
            <pc:docMk/>
            <pc:sldMk cId="1723552061" sldId="271"/>
            <ac:cxnSpMk id="14" creationId="{F8A81B8F-100B-5AE1-9708-9CFF43C6C835}"/>
          </ac:cxnSpMkLst>
        </pc:cxnChg>
      </pc:sldChg>
      <pc:sldChg chg="addSp delSp modSp new mod">
        <pc:chgData name="Danova Martinez Anaya" userId="dc1aa5ec-ffd8-4ebe-b70f-5b311d71af95" providerId="ADAL" clId="{75E7BD90-4DAC-4A9A-B714-A60E8AD333C0}" dt="2023-11-20T16:39:57.915" v="616" actId="478"/>
        <pc:sldMkLst>
          <pc:docMk/>
          <pc:sldMk cId="1890798129" sldId="272"/>
        </pc:sldMkLst>
        <pc:spChg chg="mod">
          <ac:chgData name="Danova Martinez Anaya" userId="dc1aa5ec-ffd8-4ebe-b70f-5b311d71af95" providerId="ADAL" clId="{75E7BD90-4DAC-4A9A-B714-A60E8AD333C0}" dt="2023-11-20T16:39:14.459" v="608" actId="20577"/>
          <ac:spMkLst>
            <pc:docMk/>
            <pc:sldMk cId="1890798129" sldId="272"/>
            <ac:spMk id="3" creationId="{E6769C44-B6D8-FDA6-7E3F-F9F972D77CC9}"/>
          </ac:spMkLst>
        </pc:spChg>
        <pc:spChg chg="del">
          <ac:chgData name="Danova Martinez Anaya" userId="dc1aa5ec-ffd8-4ebe-b70f-5b311d71af95" providerId="ADAL" clId="{75E7BD90-4DAC-4A9A-B714-A60E8AD333C0}" dt="2023-11-20T16:39:18.460" v="609" actId="478"/>
          <ac:spMkLst>
            <pc:docMk/>
            <pc:sldMk cId="1890798129" sldId="272"/>
            <ac:spMk id="4" creationId="{66900F1B-94A9-B7D9-0A42-60A711F55888}"/>
          </ac:spMkLst>
        </pc:spChg>
        <pc:spChg chg="del">
          <ac:chgData name="Danova Martinez Anaya" userId="dc1aa5ec-ffd8-4ebe-b70f-5b311d71af95" providerId="ADAL" clId="{75E7BD90-4DAC-4A9A-B714-A60E8AD333C0}" dt="2023-11-20T16:39:57.915" v="616" actId="478"/>
          <ac:spMkLst>
            <pc:docMk/>
            <pc:sldMk cId="1890798129" sldId="272"/>
            <ac:spMk id="5" creationId="{27E3CBD4-5FF1-DD7C-FFB5-60DF2F1A8A27}"/>
          </ac:spMkLst>
        </pc:spChg>
        <pc:spChg chg="add del mod">
          <ac:chgData name="Danova Martinez Anaya" userId="dc1aa5ec-ffd8-4ebe-b70f-5b311d71af95" providerId="ADAL" clId="{75E7BD90-4DAC-4A9A-B714-A60E8AD333C0}" dt="2023-11-20T16:39:36.655" v="613" actId="478"/>
          <ac:spMkLst>
            <pc:docMk/>
            <pc:sldMk cId="1890798129" sldId="272"/>
            <ac:spMk id="7" creationId="{133623C4-38D5-1ECB-48AE-83CE292BCA92}"/>
          </ac:spMkLst>
        </pc:spChg>
        <pc:spChg chg="mod">
          <ac:chgData name="Danova Martinez Anaya" userId="dc1aa5ec-ffd8-4ebe-b70f-5b311d71af95" providerId="ADAL" clId="{75E7BD90-4DAC-4A9A-B714-A60E8AD333C0}" dt="2023-11-20T16:39:47.680" v="614"/>
          <ac:spMkLst>
            <pc:docMk/>
            <pc:sldMk cId="1890798129" sldId="272"/>
            <ac:spMk id="9" creationId="{02B88604-165E-843F-9739-99B3F64131EA}"/>
          </ac:spMkLst>
        </pc:spChg>
        <pc:spChg chg="mod">
          <ac:chgData name="Danova Martinez Anaya" userId="dc1aa5ec-ffd8-4ebe-b70f-5b311d71af95" providerId="ADAL" clId="{75E7BD90-4DAC-4A9A-B714-A60E8AD333C0}" dt="2023-11-20T16:39:47.680" v="614"/>
          <ac:spMkLst>
            <pc:docMk/>
            <pc:sldMk cId="1890798129" sldId="272"/>
            <ac:spMk id="10" creationId="{CE28975B-1A68-EC59-85EF-43D478FA30D0}"/>
          </ac:spMkLst>
        </pc:spChg>
        <pc:spChg chg="mod">
          <ac:chgData name="Danova Martinez Anaya" userId="dc1aa5ec-ffd8-4ebe-b70f-5b311d71af95" providerId="ADAL" clId="{75E7BD90-4DAC-4A9A-B714-A60E8AD333C0}" dt="2023-11-20T16:39:47.680" v="614"/>
          <ac:spMkLst>
            <pc:docMk/>
            <pc:sldMk cId="1890798129" sldId="272"/>
            <ac:spMk id="11" creationId="{BF600083-CDEC-DE30-FE0F-09D8FA249AA8}"/>
          </ac:spMkLst>
        </pc:spChg>
        <pc:grpChg chg="add mod">
          <ac:chgData name="Danova Martinez Anaya" userId="dc1aa5ec-ffd8-4ebe-b70f-5b311d71af95" providerId="ADAL" clId="{75E7BD90-4DAC-4A9A-B714-A60E8AD333C0}" dt="2023-11-20T16:39:53.072" v="615" actId="1076"/>
          <ac:grpSpMkLst>
            <pc:docMk/>
            <pc:sldMk cId="1890798129" sldId="272"/>
            <ac:grpSpMk id="8" creationId="{6034740B-B892-07E2-7842-B968113F5688}"/>
          </ac:grpSpMkLst>
        </pc:grpChg>
        <pc:picChg chg="add mod">
          <ac:chgData name="Danova Martinez Anaya" userId="dc1aa5ec-ffd8-4ebe-b70f-5b311d71af95" providerId="ADAL" clId="{75E7BD90-4DAC-4A9A-B714-A60E8AD333C0}" dt="2023-11-20T16:39:27.861" v="611" actId="1076"/>
          <ac:picMkLst>
            <pc:docMk/>
            <pc:sldMk cId="1890798129" sldId="272"/>
            <ac:picMk id="6" creationId="{091CB7CF-249D-3B42-6714-5BC886E2131E}"/>
          </ac:picMkLst>
        </pc:picChg>
      </pc:sldChg>
      <pc:sldChg chg="addSp delSp modSp new mod">
        <pc:chgData name="Danova Martinez Anaya" userId="dc1aa5ec-ffd8-4ebe-b70f-5b311d71af95" providerId="ADAL" clId="{75E7BD90-4DAC-4A9A-B714-A60E8AD333C0}" dt="2023-11-20T16:44:30.749" v="730" actId="1076"/>
        <pc:sldMkLst>
          <pc:docMk/>
          <pc:sldMk cId="397540278" sldId="273"/>
        </pc:sldMkLst>
        <pc:spChg chg="mod">
          <ac:chgData name="Danova Martinez Anaya" userId="dc1aa5ec-ffd8-4ebe-b70f-5b311d71af95" providerId="ADAL" clId="{75E7BD90-4DAC-4A9A-B714-A60E8AD333C0}" dt="2023-11-20T16:40:35.583" v="699" actId="20577"/>
          <ac:spMkLst>
            <pc:docMk/>
            <pc:sldMk cId="397540278" sldId="273"/>
            <ac:spMk id="3" creationId="{B268A2C8-9C66-AD0F-999D-7BCE3747A189}"/>
          </ac:spMkLst>
        </pc:spChg>
        <pc:spChg chg="del">
          <ac:chgData name="Danova Martinez Anaya" userId="dc1aa5ec-ffd8-4ebe-b70f-5b311d71af95" providerId="ADAL" clId="{75E7BD90-4DAC-4A9A-B714-A60E8AD333C0}" dt="2023-11-20T16:40:39.218" v="700" actId="478"/>
          <ac:spMkLst>
            <pc:docMk/>
            <pc:sldMk cId="397540278" sldId="273"/>
            <ac:spMk id="4" creationId="{2AFE0297-A27A-7ADF-954D-B45AE35AC0A0}"/>
          </ac:spMkLst>
        </pc:spChg>
        <pc:spChg chg="del">
          <ac:chgData name="Danova Martinez Anaya" userId="dc1aa5ec-ffd8-4ebe-b70f-5b311d71af95" providerId="ADAL" clId="{75E7BD90-4DAC-4A9A-B714-A60E8AD333C0}" dt="2023-11-20T16:43:13.402" v="714" actId="478"/>
          <ac:spMkLst>
            <pc:docMk/>
            <pc:sldMk cId="397540278" sldId="273"/>
            <ac:spMk id="5" creationId="{CB98D86C-E2A3-6BEC-819C-24AAB2DCF94A}"/>
          </ac:spMkLst>
        </pc:spChg>
        <pc:spChg chg="add mod">
          <ac:chgData name="Danova Martinez Anaya" userId="dc1aa5ec-ffd8-4ebe-b70f-5b311d71af95" providerId="ADAL" clId="{75E7BD90-4DAC-4A9A-B714-A60E8AD333C0}" dt="2023-11-20T16:42:27.634" v="703" actId="1076"/>
          <ac:spMkLst>
            <pc:docMk/>
            <pc:sldMk cId="397540278" sldId="273"/>
            <ac:spMk id="6" creationId="{23A8A6E9-4BB4-DD16-13E7-5DC6C842ADFD}"/>
          </ac:spMkLst>
        </pc:spChg>
        <pc:spChg chg="mod">
          <ac:chgData name="Danova Martinez Anaya" userId="dc1aa5ec-ffd8-4ebe-b70f-5b311d71af95" providerId="ADAL" clId="{75E7BD90-4DAC-4A9A-B714-A60E8AD333C0}" dt="2023-11-20T16:42:39.788" v="707"/>
          <ac:spMkLst>
            <pc:docMk/>
            <pc:sldMk cId="397540278" sldId="273"/>
            <ac:spMk id="9" creationId="{D367716D-39A3-06D3-F092-BB70745F0527}"/>
          </ac:spMkLst>
        </pc:spChg>
        <pc:spChg chg="mod">
          <ac:chgData name="Danova Martinez Anaya" userId="dc1aa5ec-ffd8-4ebe-b70f-5b311d71af95" providerId="ADAL" clId="{75E7BD90-4DAC-4A9A-B714-A60E8AD333C0}" dt="2023-11-20T16:42:39.788" v="707"/>
          <ac:spMkLst>
            <pc:docMk/>
            <pc:sldMk cId="397540278" sldId="273"/>
            <ac:spMk id="10" creationId="{FDADA032-8D40-BE9B-D77C-55307D00C84D}"/>
          </ac:spMkLst>
        </pc:spChg>
        <pc:spChg chg="mod">
          <ac:chgData name="Danova Martinez Anaya" userId="dc1aa5ec-ffd8-4ebe-b70f-5b311d71af95" providerId="ADAL" clId="{75E7BD90-4DAC-4A9A-B714-A60E8AD333C0}" dt="2023-11-20T16:43:03.020" v="709"/>
          <ac:spMkLst>
            <pc:docMk/>
            <pc:sldMk cId="397540278" sldId="273"/>
            <ac:spMk id="13" creationId="{5B1C54E8-EDF8-35A5-F303-DC6598A8B475}"/>
          </ac:spMkLst>
        </pc:spChg>
        <pc:spChg chg="mod">
          <ac:chgData name="Danova Martinez Anaya" userId="dc1aa5ec-ffd8-4ebe-b70f-5b311d71af95" providerId="ADAL" clId="{75E7BD90-4DAC-4A9A-B714-A60E8AD333C0}" dt="2023-11-20T16:43:03.020" v="709"/>
          <ac:spMkLst>
            <pc:docMk/>
            <pc:sldMk cId="397540278" sldId="273"/>
            <ac:spMk id="14" creationId="{47847A62-69ED-D81F-090A-06FD01163A67}"/>
          </ac:spMkLst>
        </pc:spChg>
        <pc:spChg chg="mod">
          <ac:chgData name="Danova Martinez Anaya" userId="dc1aa5ec-ffd8-4ebe-b70f-5b311d71af95" providerId="ADAL" clId="{75E7BD90-4DAC-4A9A-B714-A60E8AD333C0}" dt="2023-11-20T16:43:19.362" v="715"/>
          <ac:spMkLst>
            <pc:docMk/>
            <pc:sldMk cId="397540278" sldId="273"/>
            <ac:spMk id="16" creationId="{76F36E69-BA34-FE4F-438D-EE1ECD1F2E9C}"/>
          </ac:spMkLst>
        </pc:spChg>
        <pc:spChg chg="mod">
          <ac:chgData name="Danova Martinez Anaya" userId="dc1aa5ec-ffd8-4ebe-b70f-5b311d71af95" providerId="ADAL" clId="{75E7BD90-4DAC-4A9A-B714-A60E8AD333C0}" dt="2023-11-20T16:43:19.362" v="715"/>
          <ac:spMkLst>
            <pc:docMk/>
            <pc:sldMk cId="397540278" sldId="273"/>
            <ac:spMk id="17" creationId="{A2866F11-F09D-618C-11C0-E0C388DE887F}"/>
          </ac:spMkLst>
        </pc:spChg>
        <pc:spChg chg="mod">
          <ac:chgData name="Danova Martinez Anaya" userId="dc1aa5ec-ffd8-4ebe-b70f-5b311d71af95" providerId="ADAL" clId="{75E7BD90-4DAC-4A9A-B714-A60E8AD333C0}" dt="2023-11-20T16:43:38.010" v="717"/>
          <ac:spMkLst>
            <pc:docMk/>
            <pc:sldMk cId="397540278" sldId="273"/>
            <ac:spMk id="21" creationId="{9A46B093-0119-03C9-35C9-F0EF9A763710}"/>
          </ac:spMkLst>
        </pc:spChg>
        <pc:spChg chg="mod">
          <ac:chgData name="Danova Martinez Anaya" userId="dc1aa5ec-ffd8-4ebe-b70f-5b311d71af95" providerId="ADAL" clId="{75E7BD90-4DAC-4A9A-B714-A60E8AD333C0}" dt="2023-11-20T16:43:38.010" v="717"/>
          <ac:spMkLst>
            <pc:docMk/>
            <pc:sldMk cId="397540278" sldId="273"/>
            <ac:spMk id="22" creationId="{C3C58E9B-7DBC-168B-06ED-DA94C3B8CBF5}"/>
          </ac:spMkLst>
        </pc:spChg>
        <pc:spChg chg="mod">
          <ac:chgData name="Danova Martinez Anaya" userId="dc1aa5ec-ffd8-4ebe-b70f-5b311d71af95" providerId="ADAL" clId="{75E7BD90-4DAC-4A9A-B714-A60E8AD333C0}" dt="2023-11-20T16:44:00.413" v="722"/>
          <ac:spMkLst>
            <pc:docMk/>
            <pc:sldMk cId="397540278" sldId="273"/>
            <ac:spMk id="25" creationId="{E65EE290-D238-228D-3FEF-17FAB2583450}"/>
          </ac:spMkLst>
        </pc:spChg>
        <pc:spChg chg="mod">
          <ac:chgData name="Danova Martinez Anaya" userId="dc1aa5ec-ffd8-4ebe-b70f-5b311d71af95" providerId="ADAL" clId="{75E7BD90-4DAC-4A9A-B714-A60E8AD333C0}" dt="2023-11-20T16:44:00.413" v="722"/>
          <ac:spMkLst>
            <pc:docMk/>
            <pc:sldMk cId="397540278" sldId="273"/>
            <ac:spMk id="26" creationId="{81650B44-3C3B-B5C5-32D3-AF6659E522C8}"/>
          </ac:spMkLst>
        </pc:spChg>
        <pc:spChg chg="add mod">
          <ac:chgData name="Danova Martinez Anaya" userId="dc1aa5ec-ffd8-4ebe-b70f-5b311d71af95" providerId="ADAL" clId="{75E7BD90-4DAC-4A9A-B714-A60E8AD333C0}" dt="2023-11-20T16:44:30.749" v="730" actId="1076"/>
          <ac:spMkLst>
            <pc:docMk/>
            <pc:sldMk cId="397540278" sldId="273"/>
            <ac:spMk id="27" creationId="{EF45DFC7-F528-2DF7-B82F-01AD59796D42}"/>
          </ac:spMkLst>
        </pc:spChg>
        <pc:grpChg chg="add del mod">
          <ac:chgData name="Danova Martinez Anaya" userId="dc1aa5ec-ffd8-4ebe-b70f-5b311d71af95" providerId="ADAL" clId="{75E7BD90-4DAC-4A9A-B714-A60E8AD333C0}" dt="2023-11-20T16:42:41.433" v="708" actId="478"/>
          <ac:grpSpMkLst>
            <pc:docMk/>
            <pc:sldMk cId="397540278" sldId="273"/>
            <ac:grpSpMk id="8" creationId="{0F30BEFF-4282-5E60-B760-06F90CDD079C}"/>
          </ac:grpSpMkLst>
        </pc:grpChg>
        <pc:grpChg chg="add mod">
          <ac:chgData name="Danova Martinez Anaya" userId="dc1aa5ec-ffd8-4ebe-b70f-5b311d71af95" providerId="ADAL" clId="{75E7BD90-4DAC-4A9A-B714-A60E8AD333C0}" dt="2023-11-20T16:43:11.535" v="713" actId="14100"/>
          <ac:grpSpMkLst>
            <pc:docMk/>
            <pc:sldMk cId="397540278" sldId="273"/>
            <ac:grpSpMk id="11" creationId="{DA1AF4FD-42B9-82BF-D195-ECF475BC8FEA}"/>
          </ac:grpSpMkLst>
        </pc:grpChg>
        <pc:grpChg chg="add del mod">
          <ac:chgData name="Danova Martinez Anaya" userId="dc1aa5ec-ffd8-4ebe-b70f-5b311d71af95" providerId="ADAL" clId="{75E7BD90-4DAC-4A9A-B714-A60E8AD333C0}" dt="2023-11-20T16:43:20.989" v="716" actId="478"/>
          <ac:grpSpMkLst>
            <pc:docMk/>
            <pc:sldMk cId="397540278" sldId="273"/>
            <ac:grpSpMk id="15" creationId="{10BEDCD9-328F-4D19-5E84-B133A9A4A4C1}"/>
          </ac:grpSpMkLst>
        </pc:grpChg>
        <pc:grpChg chg="add mod">
          <ac:chgData name="Danova Martinez Anaya" userId="dc1aa5ec-ffd8-4ebe-b70f-5b311d71af95" providerId="ADAL" clId="{75E7BD90-4DAC-4A9A-B714-A60E8AD333C0}" dt="2023-11-20T16:44:13.500" v="727" actId="1076"/>
          <ac:grpSpMkLst>
            <pc:docMk/>
            <pc:sldMk cId="397540278" sldId="273"/>
            <ac:grpSpMk id="18" creationId="{90C1BEA9-7DA1-7C58-9317-0B47E54E798B}"/>
          </ac:grpSpMkLst>
        </pc:grpChg>
        <pc:grpChg chg="mod">
          <ac:chgData name="Danova Martinez Anaya" userId="dc1aa5ec-ffd8-4ebe-b70f-5b311d71af95" providerId="ADAL" clId="{75E7BD90-4DAC-4A9A-B714-A60E8AD333C0}" dt="2023-11-20T16:43:38.010" v="717"/>
          <ac:grpSpMkLst>
            <pc:docMk/>
            <pc:sldMk cId="397540278" sldId="273"/>
            <ac:grpSpMk id="20" creationId="{48CD40B4-79F6-56DF-5E8B-DABF44F6530D}"/>
          </ac:grpSpMkLst>
        </pc:grpChg>
        <pc:grpChg chg="add mod">
          <ac:chgData name="Danova Martinez Anaya" userId="dc1aa5ec-ffd8-4ebe-b70f-5b311d71af95" providerId="ADAL" clId="{75E7BD90-4DAC-4A9A-B714-A60E8AD333C0}" dt="2023-11-20T16:44:18.519" v="728" actId="1076"/>
          <ac:grpSpMkLst>
            <pc:docMk/>
            <pc:sldMk cId="397540278" sldId="273"/>
            <ac:grpSpMk id="23" creationId="{2BE8385E-D924-1D11-9A44-2F893E797E96}"/>
          </ac:grpSpMkLst>
        </pc:grpChg>
        <pc:picChg chg="add del mod">
          <ac:chgData name="Danova Martinez Anaya" userId="dc1aa5ec-ffd8-4ebe-b70f-5b311d71af95" providerId="ADAL" clId="{75E7BD90-4DAC-4A9A-B714-A60E8AD333C0}" dt="2023-11-20T16:42:34.355" v="706" actId="478"/>
          <ac:picMkLst>
            <pc:docMk/>
            <pc:sldMk cId="397540278" sldId="273"/>
            <ac:picMk id="7" creationId="{5BB3879F-6CF4-C3EC-77D8-DCB7FB8F0C13}"/>
          </ac:picMkLst>
        </pc:picChg>
        <pc:picChg chg="mod">
          <ac:chgData name="Danova Martinez Anaya" userId="dc1aa5ec-ffd8-4ebe-b70f-5b311d71af95" providerId="ADAL" clId="{75E7BD90-4DAC-4A9A-B714-A60E8AD333C0}" dt="2023-11-20T16:43:03.020" v="709"/>
          <ac:picMkLst>
            <pc:docMk/>
            <pc:sldMk cId="397540278" sldId="273"/>
            <ac:picMk id="12" creationId="{3B047D53-CE13-EFF2-D4B5-2F905C17EC0E}"/>
          </ac:picMkLst>
        </pc:picChg>
        <pc:picChg chg="mod">
          <ac:chgData name="Danova Martinez Anaya" userId="dc1aa5ec-ffd8-4ebe-b70f-5b311d71af95" providerId="ADAL" clId="{75E7BD90-4DAC-4A9A-B714-A60E8AD333C0}" dt="2023-11-20T16:43:38.010" v="717"/>
          <ac:picMkLst>
            <pc:docMk/>
            <pc:sldMk cId="397540278" sldId="273"/>
            <ac:picMk id="19" creationId="{43481DDA-354D-EB5A-BCBC-FE26EE9543FF}"/>
          </ac:picMkLst>
        </pc:picChg>
        <pc:picChg chg="mod">
          <ac:chgData name="Danova Martinez Anaya" userId="dc1aa5ec-ffd8-4ebe-b70f-5b311d71af95" providerId="ADAL" clId="{75E7BD90-4DAC-4A9A-B714-A60E8AD333C0}" dt="2023-11-20T16:44:00.413" v="722"/>
          <ac:picMkLst>
            <pc:docMk/>
            <pc:sldMk cId="397540278" sldId="273"/>
            <ac:picMk id="24" creationId="{E32EC911-89C3-97F3-93B2-0EAB35C9782C}"/>
          </ac:picMkLst>
        </pc:picChg>
      </pc:sldChg>
      <pc:sldChg chg="addSp delSp modSp new mod modClrScheme chgLayout">
        <pc:chgData name="Danova Martinez Anaya" userId="dc1aa5ec-ffd8-4ebe-b70f-5b311d71af95" providerId="ADAL" clId="{75E7BD90-4DAC-4A9A-B714-A60E8AD333C0}" dt="2023-11-20T16:47:06.754" v="828" actId="14100"/>
        <pc:sldMkLst>
          <pc:docMk/>
          <pc:sldMk cId="3381479193" sldId="274"/>
        </pc:sldMkLst>
        <pc:spChg chg="mod ord">
          <ac:chgData name="Danova Martinez Anaya" userId="dc1aa5ec-ffd8-4ebe-b70f-5b311d71af95" providerId="ADAL" clId="{75E7BD90-4DAC-4A9A-B714-A60E8AD333C0}" dt="2023-11-20T16:45:56.006" v="732" actId="700"/>
          <ac:spMkLst>
            <pc:docMk/>
            <pc:sldMk cId="3381479193" sldId="274"/>
            <ac:spMk id="2" creationId="{2C2084FA-F8DD-E8B2-AB73-35E60E0EC988}"/>
          </ac:spMkLst>
        </pc:spChg>
        <pc:spChg chg="del mod ord">
          <ac:chgData name="Danova Martinez Anaya" userId="dc1aa5ec-ffd8-4ebe-b70f-5b311d71af95" providerId="ADAL" clId="{75E7BD90-4DAC-4A9A-B714-A60E8AD333C0}" dt="2023-11-20T16:45:56.006" v="732" actId="700"/>
          <ac:spMkLst>
            <pc:docMk/>
            <pc:sldMk cId="3381479193" sldId="274"/>
            <ac:spMk id="3" creationId="{CD01D6E1-247F-7E0F-620B-6B78F99A3FEB}"/>
          </ac:spMkLst>
        </pc:spChg>
        <pc:spChg chg="del mod ord">
          <ac:chgData name="Danova Martinez Anaya" userId="dc1aa5ec-ffd8-4ebe-b70f-5b311d71af95" providerId="ADAL" clId="{75E7BD90-4DAC-4A9A-B714-A60E8AD333C0}" dt="2023-11-20T16:45:56.006" v="732" actId="700"/>
          <ac:spMkLst>
            <pc:docMk/>
            <pc:sldMk cId="3381479193" sldId="274"/>
            <ac:spMk id="4" creationId="{FB922B8D-F13F-C1A0-D943-1228F0A04E1D}"/>
          </ac:spMkLst>
        </pc:spChg>
        <pc:spChg chg="del mod ord">
          <ac:chgData name="Danova Martinez Anaya" userId="dc1aa5ec-ffd8-4ebe-b70f-5b311d71af95" providerId="ADAL" clId="{75E7BD90-4DAC-4A9A-B714-A60E8AD333C0}" dt="2023-11-20T16:45:56.006" v="732" actId="700"/>
          <ac:spMkLst>
            <pc:docMk/>
            <pc:sldMk cId="3381479193" sldId="274"/>
            <ac:spMk id="5" creationId="{94A04E2C-DB54-98A6-682F-73F0EF1D72E3}"/>
          </ac:spMkLst>
        </pc:spChg>
        <pc:spChg chg="add mod ord">
          <ac:chgData name="Danova Martinez Anaya" userId="dc1aa5ec-ffd8-4ebe-b70f-5b311d71af95" providerId="ADAL" clId="{75E7BD90-4DAC-4A9A-B714-A60E8AD333C0}" dt="2023-11-20T16:46:22.623" v="820" actId="20577"/>
          <ac:spMkLst>
            <pc:docMk/>
            <pc:sldMk cId="3381479193" sldId="274"/>
            <ac:spMk id="6" creationId="{B6476630-BD1B-E37B-955E-1C62D6E4BC6C}"/>
          </ac:spMkLst>
        </pc:spChg>
        <pc:spChg chg="add mod ord">
          <ac:chgData name="Danova Martinez Anaya" userId="dc1aa5ec-ffd8-4ebe-b70f-5b311d71af95" providerId="ADAL" clId="{75E7BD90-4DAC-4A9A-B714-A60E8AD333C0}" dt="2023-11-20T16:46:04.977" v="762" actId="20577"/>
          <ac:spMkLst>
            <pc:docMk/>
            <pc:sldMk cId="3381479193" sldId="274"/>
            <ac:spMk id="7" creationId="{CFE09B81-3C2B-5EAA-3606-FFBF2D297BEA}"/>
          </ac:spMkLst>
        </pc:spChg>
        <pc:spChg chg="add del mod ord">
          <ac:chgData name="Danova Martinez Anaya" userId="dc1aa5ec-ffd8-4ebe-b70f-5b311d71af95" providerId="ADAL" clId="{75E7BD90-4DAC-4A9A-B714-A60E8AD333C0}" dt="2023-11-20T16:46:28.879" v="821" actId="478"/>
          <ac:spMkLst>
            <pc:docMk/>
            <pc:sldMk cId="3381479193" sldId="274"/>
            <ac:spMk id="8" creationId="{4BDA8633-AF53-A1A1-615A-1790306DB6DE}"/>
          </ac:spMkLst>
        </pc:spChg>
        <pc:spChg chg="add del mod ord">
          <ac:chgData name="Danova Martinez Anaya" userId="dc1aa5ec-ffd8-4ebe-b70f-5b311d71af95" providerId="ADAL" clId="{75E7BD90-4DAC-4A9A-B714-A60E8AD333C0}" dt="2023-11-20T16:46:55.767" v="827" actId="478"/>
          <ac:spMkLst>
            <pc:docMk/>
            <pc:sldMk cId="3381479193" sldId="274"/>
            <ac:spMk id="9" creationId="{FD51422C-E041-C5F7-596F-D423E2FCAE96}"/>
          </ac:spMkLst>
        </pc:spChg>
        <pc:spChg chg="add mod">
          <ac:chgData name="Danova Martinez Anaya" userId="dc1aa5ec-ffd8-4ebe-b70f-5b311d71af95" providerId="ADAL" clId="{75E7BD90-4DAC-4A9A-B714-A60E8AD333C0}" dt="2023-11-20T16:46:49.937" v="825" actId="1076"/>
          <ac:spMkLst>
            <pc:docMk/>
            <pc:sldMk cId="3381479193" sldId="274"/>
            <ac:spMk id="11" creationId="{71745097-A922-5EE1-4588-EAF39389FC34}"/>
          </ac:spMkLst>
        </pc:spChg>
        <pc:picChg chg="add mod">
          <ac:chgData name="Danova Martinez Anaya" userId="dc1aa5ec-ffd8-4ebe-b70f-5b311d71af95" providerId="ADAL" clId="{75E7BD90-4DAC-4A9A-B714-A60E8AD333C0}" dt="2023-11-20T16:47:06.754" v="828" actId="14100"/>
          <ac:picMkLst>
            <pc:docMk/>
            <pc:sldMk cId="3381479193" sldId="274"/>
            <ac:picMk id="10" creationId="{7546A92D-98FE-39A6-82BA-4AEC319ED612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6:48:28.912" v="899" actId="1076"/>
        <pc:sldMkLst>
          <pc:docMk/>
          <pc:sldMk cId="1362083449" sldId="275"/>
        </pc:sldMkLst>
        <pc:spChg chg="add mod">
          <ac:chgData name="Danova Martinez Anaya" userId="dc1aa5ec-ffd8-4ebe-b70f-5b311d71af95" providerId="ADAL" clId="{75E7BD90-4DAC-4A9A-B714-A60E8AD333C0}" dt="2023-11-20T16:48:05.232" v="895" actId="1076"/>
          <ac:spMkLst>
            <pc:docMk/>
            <pc:sldMk cId="1362083449" sldId="275"/>
            <ac:spMk id="3" creationId="{4B0BB774-49C0-0743-6520-8D3C7DB7F5CD}"/>
          </ac:spMkLst>
        </pc:spChg>
        <pc:spChg chg="add mod">
          <ac:chgData name="Danova Martinez Anaya" userId="dc1aa5ec-ffd8-4ebe-b70f-5b311d71af95" providerId="ADAL" clId="{75E7BD90-4DAC-4A9A-B714-A60E8AD333C0}" dt="2023-11-20T16:48:28.912" v="899" actId="1076"/>
          <ac:spMkLst>
            <pc:docMk/>
            <pc:sldMk cId="1362083449" sldId="275"/>
            <ac:spMk id="5" creationId="{401E1FD5-573D-5918-1EA0-50F9B72649A9}"/>
          </ac:spMkLst>
        </pc:spChg>
        <pc:spChg chg="mod">
          <ac:chgData name="Danova Martinez Anaya" userId="dc1aa5ec-ffd8-4ebe-b70f-5b311d71af95" providerId="ADAL" clId="{75E7BD90-4DAC-4A9A-B714-A60E8AD333C0}" dt="2023-11-20T16:47:38.211" v="889" actId="20577"/>
          <ac:spMkLst>
            <pc:docMk/>
            <pc:sldMk cId="1362083449" sldId="275"/>
            <ac:spMk id="6" creationId="{B6476630-BD1B-E37B-955E-1C62D6E4BC6C}"/>
          </ac:spMkLst>
        </pc:spChg>
        <pc:spChg chg="del mod">
          <ac:chgData name="Danova Martinez Anaya" userId="dc1aa5ec-ffd8-4ebe-b70f-5b311d71af95" providerId="ADAL" clId="{75E7BD90-4DAC-4A9A-B714-A60E8AD333C0}" dt="2023-11-20T16:47:45.294" v="892" actId="478"/>
          <ac:spMkLst>
            <pc:docMk/>
            <pc:sldMk cId="1362083449" sldId="275"/>
            <ac:spMk id="11" creationId="{71745097-A922-5EE1-4588-EAF39389FC34}"/>
          </ac:spMkLst>
        </pc:spChg>
        <pc:graphicFrameChg chg="add mod">
          <ac:chgData name="Danova Martinez Anaya" userId="dc1aa5ec-ffd8-4ebe-b70f-5b311d71af95" providerId="ADAL" clId="{75E7BD90-4DAC-4A9A-B714-A60E8AD333C0}" dt="2023-11-20T16:48:17.890" v="897" actId="1076"/>
          <ac:graphicFrameMkLst>
            <pc:docMk/>
            <pc:sldMk cId="1362083449" sldId="275"/>
            <ac:graphicFrameMk id="4" creationId="{255EF94F-8EF9-BA85-DD87-397732ED6474}"/>
          </ac:graphicFrameMkLst>
        </pc:graphicFrameChg>
        <pc:picChg chg="del">
          <ac:chgData name="Danova Martinez Anaya" userId="dc1aa5ec-ffd8-4ebe-b70f-5b311d71af95" providerId="ADAL" clId="{75E7BD90-4DAC-4A9A-B714-A60E8AD333C0}" dt="2023-11-20T16:47:40.269" v="890" actId="478"/>
          <ac:picMkLst>
            <pc:docMk/>
            <pc:sldMk cId="1362083449" sldId="275"/>
            <ac:picMk id="10" creationId="{7546A92D-98FE-39A6-82BA-4AEC319ED612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6:49:38.301" v="922" actId="1076"/>
        <pc:sldMkLst>
          <pc:docMk/>
          <pc:sldMk cId="155283329" sldId="276"/>
        </pc:sldMkLst>
        <pc:spChg chg="del">
          <ac:chgData name="Danova Martinez Anaya" userId="dc1aa5ec-ffd8-4ebe-b70f-5b311d71af95" providerId="ADAL" clId="{75E7BD90-4DAC-4A9A-B714-A60E8AD333C0}" dt="2023-11-20T16:48:50.080" v="910" actId="478"/>
          <ac:spMkLst>
            <pc:docMk/>
            <pc:sldMk cId="155283329" sldId="276"/>
            <ac:spMk id="3" creationId="{4B0BB774-49C0-0743-6520-8D3C7DB7F5CD}"/>
          </ac:spMkLst>
        </pc:spChg>
        <pc:spChg chg="del mod">
          <ac:chgData name="Danova Martinez Anaya" userId="dc1aa5ec-ffd8-4ebe-b70f-5b311d71af95" providerId="ADAL" clId="{75E7BD90-4DAC-4A9A-B714-A60E8AD333C0}" dt="2023-11-20T16:49:22.616" v="919" actId="478"/>
          <ac:spMkLst>
            <pc:docMk/>
            <pc:sldMk cId="155283329" sldId="276"/>
            <ac:spMk id="5" creationId="{401E1FD5-573D-5918-1EA0-50F9B72649A9}"/>
          </ac:spMkLst>
        </pc:spChg>
        <pc:spChg chg="mod">
          <ac:chgData name="Danova Martinez Anaya" userId="dc1aa5ec-ffd8-4ebe-b70f-5b311d71af95" providerId="ADAL" clId="{75E7BD90-4DAC-4A9A-B714-A60E8AD333C0}" dt="2023-11-20T16:48:46.882" v="909" actId="20577"/>
          <ac:spMkLst>
            <pc:docMk/>
            <pc:sldMk cId="155283329" sldId="276"/>
            <ac:spMk id="6" creationId="{B6476630-BD1B-E37B-955E-1C62D6E4BC6C}"/>
          </ac:spMkLst>
        </pc:spChg>
        <pc:spChg chg="add mod">
          <ac:chgData name="Danova Martinez Anaya" userId="dc1aa5ec-ffd8-4ebe-b70f-5b311d71af95" providerId="ADAL" clId="{75E7BD90-4DAC-4A9A-B714-A60E8AD333C0}" dt="2023-11-20T16:49:34.657" v="921" actId="1076"/>
          <ac:spMkLst>
            <pc:docMk/>
            <pc:sldMk cId="155283329" sldId="276"/>
            <ac:spMk id="8" creationId="{516BFDB1-E8E4-8E3D-0CD1-A93176EA7A6A}"/>
          </ac:spMkLst>
        </pc:spChg>
        <pc:spChg chg="add mod">
          <ac:chgData name="Danova Martinez Anaya" userId="dc1aa5ec-ffd8-4ebe-b70f-5b311d71af95" providerId="ADAL" clId="{75E7BD90-4DAC-4A9A-B714-A60E8AD333C0}" dt="2023-11-20T16:49:28.744" v="920" actId="1076"/>
          <ac:spMkLst>
            <pc:docMk/>
            <pc:sldMk cId="155283329" sldId="276"/>
            <ac:spMk id="10" creationId="{FD3AF3BA-15FA-D9E6-72D0-6DBD6AF148A1}"/>
          </ac:spMkLst>
        </pc:spChg>
        <pc:graphicFrameChg chg="del">
          <ac:chgData name="Danova Martinez Anaya" userId="dc1aa5ec-ffd8-4ebe-b70f-5b311d71af95" providerId="ADAL" clId="{75E7BD90-4DAC-4A9A-B714-A60E8AD333C0}" dt="2023-11-20T16:48:51.108" v="911" actId="478"/>
          <ac:graphicFrameMkLst>
            <pc:docMk/>
            <pc:sldMk cId="155283329" sldId="276"/>
            <ac:graphicFrameMk id="4" creationId="{255EF94F-8EF9-BA85-DD87-397732ED6474}"/>
          </ac:graphicFrameMkLst>
        </pc:graphicFrameChg>
        <pc:graphicFrameChg chg="add mod">
          <ac:chgData name="Danova Martinez Anaya" userId="dc1aa5ec-ffd8-4ebe-b70f-5b311d71af95" providerId="ADAL" clId="{75E7BD90-4DAC-4A9A-B714-A60E8AD333C0}" dt="2023-11-20T16:49:38.301" v="922" actId="1076"/>
          <ac:graphicFrameMkLst>
            <pc:docMk/>
            <pc:sldMk cId="155283329" sldId="276"/>
            <ac:graphicFrameMk id="9" creationId="{BCCAD70C-99C1-29EA-FF90-D9F2D4B706C2}"/>
          </ac:graphicFrameMkLst>
        </pc:graphicFrameChg>
      </pc:sldChg>
      <pc:sldChg chg="addSp delSp modSp new mod modClrScheme chgLayout">
        <pc:chgData name="Danova Martinez Anaya" userId="dc1aa5ec-ffd8-4ebe-b70f-5b311d71af95" providerId="ADAL" clId="{75E7BD90-4DAC-4A9A-B714-A60E8AD333C0}" dt="2023-11-20T16:50:17.769" v="938" actId="1076"/>
        <pc:sldMkLst>
          <pc:docMk/>
          <pc:sldMk cId="3225229156" sldId="277"/>
        </pc:sldMkLst>
        <pc:spChg chg="mod ord">
          <ac:chgData name="Danova Martinez Anaya" userId="dc1aa5ec-ffd8-4ebe-b70f-5b311d71af95" providerId="ADAL" clId="{75E7BD90-4DAC-4A9A-B714-A60E8AD333C0}" dt="2023-11-20T16:49:59.163" v="924" actId="700"/>
          <ac:spMkLst>
            <pc:docMk/>
            <pc:sldMk cId="3225229156" sldId="277"/>
            <ac:spMk id="2" creationId="{96F8560B-67D0-8D0F-495A-048C6691B797}"/>
          </ac:spMkLst>
        </pc:spChg>
        <pc:spChg chg="del mod ord">
          <ac:chgData name="Danova Martinez Anaya" userId="dc1aa5ec-ffd8-4ebe-b70f-5b311d71af95" providerId="ADAL" clId="{75E7BD90-4DAC-4A9A-B714-A60E8AD333C0}" dt="2023-11-20T16:49:59.163" v="924" actId="700"/>
          <ac:spMkLst>
            <pc:docMk/>
            <pc:sldMk cId="3225229156" sldId="277"/>
            <ac:spMk id="3" creationId="{A21B0063-22D9-719E-5BE6-0A86B1592BF1}"/>
          </ac:spMkLst>
        </pc:spChg>
        <pc:spChg chg="del">
          <ac:chgData name="Danova Martinez Anaya" userId="dc1aa5ec-ffd8-4ebe-b70f-5b311d71af95" providerId="ADAL" clId="{75E7BD90-4DAC-4A9A-B714-A60E8AD333C0}" dt="2023-11-20T16:49:59.163" v="924" actId="700"/>
          <ac:spMkLst>
            <pc:docMk/>
            <pc:sldMk cId="3225229156" sldId="277"/>
            <ac:spMk id="4" creationId="{0D0685FF-266B-A926-7DFC-06593B988F2C}"/>
          </ac:spMkLst>
        </pc:spChg>
        <pc:spChg chg="del mod ord">
          <ac:chgData name="Danova Martinez Anaya" userId="dc1aa5ec-ffd8-4ebe-b70f-5b311d71af95" providerId="ADAL" clId="{75E7BD90-4DAC-4A9A-B714-A60E8AD333C0}" dt="2023-11-20T16:49:59.163" v="924" actId="700"/>
          <ac:spMkLst>
            <pc:docMk/>
            <pc:sldMk cId="3225229156" sldId="277"/>
            <ac:spMk id="5" creationId="{85E0873F-D57D-970E-F4FD-1F369E1B03A9}"/>
          </ac:spMkLst>
        </pc:spChg>
        <pc:spChg chg="del mod ord">
          <ac:chgData name="Danova Martinez Anaya" userId="dc1aa5ec-ffd8-4ebe-b70f-5b311d71af95" providerId="ADAL" clId="{75E7BD90-4DAC-4A9A-B714-A60E8AD333C0}" dt="2023-11-20T16:49:59.163" v="924" actId="700"/>
          <ac:spMkLst>
            <pc:docMk/>
            <pc:sldMk cId="3225229156" sldId="277"/>
            <ac:spMk id="6" creationId="{01B08E94-8836-123E-82F7-8B5E072E19A1}"/>
          </ac:spMkLst>
        </pc:spChg>
        <pc:spChg chg="add mod ord">
          <ac:chgData name="Danova Martinez Anaya" userId="dc1aa5ec-ffd8-4ebe-b70f-5b311d71af95" providerId="ADAL" clId="{75E7BD90-4DAC-4A9A-B714-A60E8AD333C0}" dt="2023-11-20T16:50:03.139" v="934" actId="20577"/>
          <ac:spMkLst>
            <pc:docMk/>
            <pc:sldMk cId="3225229156" sldId="277"/>
            <ac:spMk id="7" creationId="{13E8EBF1-19EF-555A-7F5E-B46B2C1ADE78}"/>
          </ac:spMkLst>
        </pc:spChg>
        <pc:spChg chg="add del mod ord">
          <ac:chgData name="Danova Martinez Anaya" userId="dc1aa5ec-ffd8-4ebe-b70f-5b311d71af95" providerId="ADAL" clId="{75E7BD90-4DAC-4A9A-B714-A60E8AD333C0}" dt="2023-11-20T16:50:05.919" v="935" actId="478"/>
          <ac:spMkLst>
            <pc:docMk/>
            <pc:sldMk cId="3225229156" sldId="277"/>
            <ac:spMk id="8" creationId="{B7036A25-97CB-0022-B8A9-2997EAA00AC4}"/>
          </ac:spMkLst>
        </pc:spChg>
        <pc:spChg chg="add mod ord">
          <ac:chgData name="Danova Martinez Anaya" userId="dc1aa5ec-ffd8-4ebe-b70f-5b311d71af95" providerId="ADAL" clId="{75E7BD90-4DAC-4A9A-B714-A60E8AD333C0}" dt="2023-11-20T16:49:59.163" v="924" actId="700"/>
          <ac:spMkLst>
            <pc:docMk/>
            <pc:sldMk cId="3225229156" sldId="277"/>
            <ac:spMk id="9" creationId="{9BE6C7C3-2666-F94D-16EA-9D174175B332}"/>
          </ac:spMkLst>
        </pc:spChg>
        <pc:spChg chg="add mod">
          <ac:chgData name="Danova Martinez Anaya" userId="dc1aa5ec-ffd8-4ebe-b70f-5b311d71af95" providerId="ADAL" clId="{75E7BD90-4DAC-4A9A-B714-A60E8AD333C0}" dt="2023-11-20T16:50:17.769" v="938" actId="1076"/>
          <ac:spMkLst>
            <pc:docMk/>
            <pc:sldMk cId="3225229156" sldId="277"/>
            <ac:spMk id="10" creationId="{3108B9A4-D4CD-3E98-1AE7-D108B70C577B}"/>
          </ac:spMkLst>
        </pc:spChg>
      </pc:sldChg>
      <pc:sldChg chg="addSp delSp modSp add mod">
        <pc:chgData name="Danova Martinez Anaya" userId="dc1aa5ec-ffd8-4ebe-b70f-5b311d71af95" providerId="ADAL" clId="{75E7BD90-4DAC-4A9A-B714-A60E8AD333C0}" dt="2023-11-20T16:51:23.678" v="961" actId="1076"/>
        <pc:sldMkLst>
          <pc:docMk/>
          <pc:sldMk cId="2927749067" sldId="278"/>
        </pc:sldMkLst>
        <pc:spChg chg="add mod">
          <ac:chgData name="Danova Martinez Anaya" userId="dc1aa5ec-ffd8-4ebe-b70f-5b311d71af95" providerId="ADAL" clId="{75E7BD90-4DAC-4A9A-B714-A60E8AD333C0}" dt="2023-11-20T16:51:23.678" v="961" actId="1076"/>
          <ac:spMkLst>
            <pc:docMk/>
            <pc:sldMk cId="2927749067" sldId="278"/>
            <ac:spMk id="4" creationId="{FE9466CD-BD4B-3C17-A0F2-B05929A3A5B1}"/>
          </ac:spMkLst>
        </pc:spChg>
        <pc:spChg chg="mod">
          <ac:chgData name="Danova Martinez Anaya" userId="dc1aa5ec-ffd8-4ebe-b70f-5b311d71af95" providerId="ADAL" clId="{75E7BD90-4DAC-4A9A-B714-A60E8AD333C0}" dt="2023-11-20T16:50:37.121" v="951" actId="20577"/>
          <ac:spMkLst>
            <pc:docMk/>
            <pc:sldMk cId="2927749067" sldId="278"/>
            <ac:spMk id="7" creationId="{13E8EBF1-19EF-555A-7F5E-B46B2C1ADE78}"/>
          </ac:spMkLst>
        </pc:spChg>
        <pc:spChg chg="del">
          <ac:chgData name="Danova Martinez Anaya" userId="dc1aa5ec-ffd8-4ebe-b70f-5b311d71af95" providerId="ADAL" clId="{75E7BD90-4DAC-4A9A-B714-A60E8AD333C0}" dt="2023-11-20T16:50:53.512" v="954" actId="478"/>
          <ac:spMkLst>
            <pc:docMk/>
            <pc:sldMk cId="2927749067" sldId="278"/>
            <ac:spMk id="9" creationId="{9BE6C7C3-2666-F94D-16EA-9D174175B332}"/>
          </ac:spMkLst>
        </pc:spChg>
        <pc:spChg chg="del">
          <ac:chgData name="Danova Martinez Anaya" userId="dc1aa5ec-ffd8-4ebe-b70f-5b311d71af95" providerId="ADAL" clId="{75E7BD90-4DAC-4A9A-B714-A60E8AD333C0}" dt="2023-11-20T16:50:30.169" v="940" actId="478"/>
          <ac:spMkLst>
            <pc:docMk/>
            <pc:sldMk cId="2927749067" sldId="278"/>
            <ac:spMk id="10" creationId="{3108B9A4-D4CD-3E98-1AE7-D108B70C577B}"/>
          </ac:spMkLst>
        </pc:spChg>
        <pc:picChg chg="add mod">
          <ac:chgData name="Danova Martinez Anaya" userId="dc1aa5ec-ffd8-4ebe-b70f-5b311d71af95" providerId="ADAL" clId="{75E7BD90-4DAC-4A9A-B714-A60E8AD333C0}" dt="2023-11-20T16:51:13.388" v="958" actId="1076"/>
          <ac:picMkLst>
            <pc:docMk/>
            <pc:sldMk cId="2927749067" sldId="278"/>
            <ac:picMk id="3" creationId="{F8C489E9-19B5-B938-C503-BA7585699BB5}"/>
          </ac:picMkLst>
        </pc:picChg>
      </pc:sldChg>
      <pc:sldChg chg="addSp delSp modSp add mod modClrScheme chgLayout">
        <pc:chgData name="Danova Martinez Anaya" userId="dc1aa5ec-ffd8-4ebe-b70f-5b311d71af95" providerId="ADAL" clId="{75E7BD90-4DAC-4A9A-B714-A60E8AD333C0}" dt="2023-11-20T16:55:24.534" v="969" actId="700"/>
        <pc:sldMkLst>
          <pc:docMk/>
          <pc:sldMk cId="517202080" sldId="279"/>
        </pc:sldMkLst>
        <pc:spChg chg="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2" creationId="{96F8560B-67D0-8D0F-495A-048C6691B797}"/>
          </ac:spMkLst>
        </pc:spChg>
        <pc:spChg chg="del">
          <ac:chgData name="Danova Martinez Anaya" userId="dc1aa5ec-ffd8-4ebe-b70f-5b311d71af95" providerId="ADAL" clId="{75E7BD90-4DAC-4A9A-B714-A60E8AD333C0}" dt="2023-11-20T16:51:35.925" v="964" actId="478"/>
          <ac:spMkLst>
            <pc:docMk/>
            <pc:sldMk cId="517202080" sldId="279"/>
            <ac:spMk id="4" creationId="{FE9466CD-BD4B-3C17-A0F2-B05929A3A5B1}"/>
          </ac:spMkLst>
        </pc:spChg>
        <pc:spChg chg="add mod">
          <ac:chgData name="Danova Martinez Anaya" userId="dc1aa5ec-ffd8-4ebe-b70f-5b311d71af95" providerId="ADAL" clId="{75E7BD90-4DAC-4A9A-B714-A60E8AD333C0}" dt="2023-11-20T16:51:47.903" v="967" actId="1076"/>
          <ac:spMkLst>
            <pc:docMk/>
            <pc:sldMk cId="517202080" sldId="279"/>
            <ac:spMk id="5" creationId="{B01C9422-B5E9-69FA-B3EE-E73077E5D969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6" creationId="{695E8C2A-96D3-7293-362A-A6AB87588222}"/>
          </ac:spMkLst>
        </pc:spChg>
        <pc:spChg chg="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7" creationId="{13E8EBF1-19EF-555A-7F5E-B46B2C1ADE78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8" creationId="{625505B7-EC74-DBE0-98DA-FA92054415F4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9" creationId="{DE870744-5CCE-7C79-B17D-F8DF4BEF4FBF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10" creationId="{768AF95F-CD5C-5A85-A0AC-A52AB9D0B313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11" creationId="{349D2A88-F131-E0AE-5D06-1EB1EB1690CD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12" creationId="{74A5D031-EE00-0D78-11B7-07CF50E2226F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13" creationId="{F2F1AA25-D16E-84AE-F418-AF39527F3E30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14" creationId="{4F11FF4C-BC94-CC01-2215-1BE69813AD05}"/>
          </ac:spMkLst>
        </pc:spChg>
        <pc:spChg chg="add del mod ord">
          <ac:chgData name="Danova Martinez Anaya" userId="dc1aa5ec-ffd8-4ebe-b70f-5b311d71af95" providerId="ADAL" clId="{75E7BD90-4DAC-4A9A-B714-A60E8AD333C0}" dt="2023-11-20T16:55:24.534" v="969" actId="700"/>
          <ac:spMkLst>
            <pc:docMk/>
            <pc:sldMk cId="517202080" sldId="279"/>
            <ac:spMk id="15" creationId="{BAE8FBFE-BD8C-67B4-2081-81B19F8E8972}"/>
          </ac:spMkLst>
        </pc:spChg>
        <pc:picChg chg="del">
          <ac:chgData name="Danova Martinez Anaya" userId="dc1aa5ec-ffd8-4ebe-b70f-5b311d71af95" providerId="ADAL" clId="{75E7BD90-4DAC-4A9A-B714-A60E8AD333C0}" dt="2023-11-20T16:51:35.087" v="963" actId="478"/>
          <ac:picMkLst>
            <pc:docMk/>
            <pc:sldMk cId="517202080" sldId="279"/>
            <ac:picMk id="3" creationId="{F8C489E9-19B5-B938-C503-BA7585699BB5}"/>
          </ac:picMkLst>
        </pc:picChg>
      </pc:sldChg>
      <pc:sldChg chg="addSp delSp modSp new del mod modClrScheme chgLayout">
        <pc:chgData name="Danova Martinez Anaya" userId="dc1aa5ec-ffd8-4ebe-b70f-5b311d71af95" providerId="ADAL" clId="{75E7BD90-4DAC-4A9A-B714-A60E8AD333C0}" dt="2023-11-27T19:37:15.924" v="1436" actId="2696"/>
        <pc:sldMkLst>
          <pc:docMk/>
          <pc:sldMk cId="2107993721" sldId="280"/>
        </pc:sldMkLst>
        <pc:spChg chg="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2" creationId="{2122999A-1A30-D42D-59EB-85AD614C7D77}"/>
          </ac:spMkLst>
        </pc:spChg>
        <pc:spChg chg="del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3" creationId="{46A6C648-1D91-2CDA-5302-3DDC06E86EFC}"/>
          </ac:spMkLst>
        </pc:spChg>
        <pc:spChg chg="del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4" creationId="{B974A589-9B06-509E-8C12-9C01BBA700B4}"/>
          </ac:spMkLst>
        </pc:spChg>
        <pc:spChg chg="del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5" creationId="{E9333065-28BD-F19A-CE25-DD717C408C5D}"/>
          </ac:spMkLst>
        </pc:spChg>
        <pc:spChg chg="add mod ord">
          <ac:chgData name="Danova Martinez Anaya" userId="dc1aa5ec-ffd8-4ebe-b70f-5b311d71af95" providerId="ADAL" clId="{75E7BD90-4DAC-4A9A-B714-A60E8AD333C0}" dt="2023-11-20T16:55:40.130" v="988" actId="20577"/>
          <ac:spMkLst>
            <pc:docMk/>
            <pc:sldMk cId="2107993721" sldId="280"/>
            <ac:spMk id="6" creationId="{7F1EC766-81C2-7B90-7849-80778C1E3074}"/>
          </ac:spMkLst>
        </pc:spChg>
        <pc:spChg chg="add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7" creationId="{824C90FA-0B05-F8B9-CB6C-74CA7F2E663D}"/>
          </ac:spMkLst>
        </pc:spChg>
        <pc:spChg chg="add mod ord">
          <ac:chgData name="Danova Martinez Anaya" userId="dc1aa5ec-ffd8-4ebe-b70f-5b311d71af95" providerId="ADAL" clId="{75E7BD90-4DAC-4A9A-B714-A60E8AD333C0}" dt="2023-11-20T16:55:45.490" v="1001" actId="20577"/>
          <ac:spMkLst>
            <pc:docMk/>
            <pc:sldMk cId="2107993721" sldId="280"/>
            <ac:spMk id="8" creationId="{2E6A3D69-250E-E420-7645-FBB28B20D8E2}"/>
          </ac:spMkLst>
        </pc:spChg>
        <pc:spChg chg="add mod ord">
          <ac:chgData name="Danova Martinez Anaya" userId="dc1aa5ec-ffd8-4ebe-b70f-5b311d71af95" providerId="ADAL" clId="{75E7BD90-4DAC-4A9A-B714-A60E8AD333C0}" dt="2023-11-20T16:55:50.956" v="1013" actId="20577"/>
          <ac:spMkLst>
            <pc:docMk/>
            <pc:sldMk cId="2107993721" sldId="280"/>
            <ac:spMk id="9" creationId="{3436B7A1-70B1-BFCE-0F8B-0E11E8D528D2}"/>
          </ac:spMkLst>
        </pc:spChg>
        <pc:spChg chg="add mod ord">
          <ac:chgData name="Danova Martinez Anaya" userId="dc1aa5ec-ffd8-4ebe-b70f-5b311d71af95" providerId="ADAL" clId="{75E7BD90-4DAC-4A9A-B714-A60E8AD333C0}" dt="2023-11-20T16:56:04.187" v="1033" actId="20577"/>
          <ac:spMkLst>
            <pc:docMk/>
            <pc:sldMk cId="2107993721" sldId="280"/>
            <ac:spMk id="10" creationId="{24E2EF9A-1C9F-422E-9608-7D449A87006C}"/>
          </ac:spMkLst>
        </pc:spChg>
        <pc:spChg chg="add mod ord">
          <ac:chgData name="Danova Martinez Anaya" userId="dc1aa5ec-ffd8-4ebe-b70f-5b311d71af95" providerId="ADAL" clId="{75E7BD90-4DAC-4A9A-B714-A60E8AD333C0}" dt="2023-11-20T16:56:08.601" v="1042" actId="20577"/>
          <ac:spMkLst>
            <pc:docMk/>
            <pc:sldMk cId="2107993721" sldId="280"/>
            <ac:spMk id="11" creationId="{357CA378-F980-54D5-BE96-1970E7B60C75}"/>
          </ac:spMkLst>
        </pc:spChg>
        <pc:spChg chg="add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12" creationId="{C72BDCA9-1CDB-D0EE-09D1-11B8A242BA3E}"/>
          </ac:spMkLst>
        </pc:spChg>
        <pc:spChg chg="add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13" creationId="{DE0624E7-EECE-D738-2D66-F44B0BF64ADD}"/>
          </ac:spMkLst>
        </pc:spChg>
        <pc:spChg chg="add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14" creationId="{0F5C90AD-C9A8-9E6A-7E33-3C42F479C114}"/>
          </ac:spMkLst>
        </pc:spChg>
        <pc:spChg chg="add mod ord">
          <ac:chgData name="Danova Martinez Anaya" userId="dc1aa5ec-ffd8-4ebe-b70f-5b311d71af95" providerId="ADAL" clId="{75E7BD90-4DAC-4A9A-B714-A60E8AD333C0}" dt="2023-11-20T16:55:32.151" v="971" actId="700"/>
          <ac:spMkLst>
            <pc:docMk/>
            <pc:sldMk cId="2107993721" sldId="280"/>
            <ac:spMk id="15" creationId="{EED3775D-4C61-B335-D3D9-B0A7CF59173B}"/>
          </ac:spMkLst>
        </pc:spChg>
      </pc:sldChg>
      <pc:sldChg chg="addSp delSp modSp new mod modClrScheme chgLayout">
        <pc:chgData name="Danova Martinez Anaya" userId="dc1aa5ec-ffd8-4ebe-b70f-5b311d71af95" providerId="ADAL" clId="{75E7BD90-4DAC-4A9A-B714-A60E8AD333C0}" dt="2023-11-20T17:03:08.914" v="1061" actId="1076"/>
        <pc:sldMkLst>
          <pc:docMk/>
          <pc:sldMk cId="676863970" sldId="281"/>
        </pc:sldMkLst>
        <pc:spChg chg="del mod ord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2" creationId="{8FEEA1F2-3737-FC6C-8F37-EC80332F15C3}"/>
          </ac:spMkLst>
        </pc:spChg>
        <pc:spChg chg="mod ord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3" creationId="{EE7964F3-E6FF-3E8A-034B-FCB9B5543E8E}"/>
          </ac:spMkLst>
        </pc:spChg>
        <pc:spChg chg="del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4" creationId="{7F604C3D-11D0-47A1-6A55-466B6F0657FF}"/>
          </ac:spMkLst>
        </pc:spChg>
        <pc:spChg chg="del mod ord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5" creationId="{D3B42B2A-BFDF-AEDD-CE83-755EB64EC5E6}"/>
          </ac:spMkLst>
        </pc:spChg>
        <pc:spChg chg="del mod ord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6" creationId="{A1C2F2E0-D39C-615B-C489-242CE95A95AF}"/>
          </ac:spMkLst>
        </pc:spChg>
        <pc:spChg chg="del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7" creationId="{5F0CEB89-79F6-1CCD-A386-7CE58C9CB5CF}"/>
          </ac:spMkLst>
        </pc:spChg>
        <pc:spChg chg="del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8" creationId="{227C9EDA-FE2F-23F2-7F83-8570F54EA6A1}"/>
          </ac:spMkLst>
        </pc:spChg>
        <pc:spChg chg="del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9" creationId="{9D8131FF-BA14-C2C4-5524-2FC72878DC8D}"/>
          </ac:spMkLst>
        </pc:spChg>
        <pc:spChg chg="del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10" creationId="{7B0B9631-0BD6-40F5-EAE9-043FCA156964}"/>
          </ac:spMkLst>
        </pc:spChg>
        <pc:spChg chg="del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11" creationId="{66A88D12-689A-AC94-3176-D93BE790C669}"/>
          </ac:spMkLst>
        </pc:spChg>
        <pc:spChg chg="del">
          <ac:chgData name="Danova Martinez Anaya" userId="dc1aa5ec-ffd8-4ebe-b70f-5b311d71af95" providerId="ADAL" clId="{75E7BD90-4DAC-4A9A-B714-A60E8AD333C0}" dt="2023-11-20T17:01:16.604" v="1044" actId="700"/>
          <ac:spMkLst>
            <pc:docMk/>
            <pc:sldMk cId="676863970" sldId="281"/>
            <ac:spMk id="12" creationId="{2DD984B4-10C9-5864-EE6D-5528FE75F150}"/>
          </ac:spMkLst>
        </pc:spChg>
        <pc:spChg chg="add mod ord">
          <ac:chgData name="Danova Martinez Anaya" userId="dc1aa5ec-ffd8-4ebe-b70f-5b311d71af95" providerId="ADAL" clId="{75E7BD90-4DAC-4A9A-B714-A60E8AD333C0}" dt="2023-11-20T17:01:20.107" v="1050" actId="20577"/>
          <ac:spMkLst>
            <pc:docMk/>
            <pc:sldMk cId="676863970" sldId="281"/>
            <ac:spMk id="13" creationId="{82D3EBB8-45E0-40FF-D9FC-C2998B882324}"/>
          </ac:spMkLst>
        </pc:spChg>
        <pc:spChg chg="add del mod ord">
          <ac:chgData name="Danova Martinez Anaya" userId="dc1aa5ec-ffd8-4ebe-b70f-5b311d71af95" providerId="ADAL" clId="{75E7BD90-4DAC-4A9A-B714-A60E8AD333C0}" dt="2023-11-20T17:01:23.215" v="1051" actId="478"/>
          <ac:spMkLst>
            <pc:docMk/>
            <pc:sldMk cId="676863970" sldId="281"/>
            <ac:spMk id="14" creationId="{0019EEE9-0E93-1A04-84D7-5CFB7759713D}"/>
          </ac:spMkLst>
        </pc:spChg>
        <pc:spChg chg="add del mod ord">
          <ac:chgData name="Danova Martinez Anaya" userId="dc1aa5ec-ffd8-4ebe-b70f-5b311d71af95" providerId="ADAL" clId="{75E7BD90-4DAC-4A9A-B714-A60E8AD333C0}" dt="2023-11-20T17:02:51.494" v="1056" actId="478"/>
          <ac:spMkLst>
            <pc:docMk/>
            <pc:sldMk cId="676863970" sldId="281"/>
            <ac:spMk id="15" creationId="{844C3ABB-8036-E5F5-2420-2197D002EB7D}"/>
          </ac:spMkLst>
        </pc:spChg>
        <pc:spChg chg="add mod">
          <ac:chgData name="Danova Martinez Anaya" userId="dc1aa5ec-ffd8-4ebe-b70f-5b311d71af95" providerId="ADAL" clId="{75E7BD90-4DAC-4A9A-B714-A60E8AD333C0}" dt="2023-11-20T17:03:08.914" v="1061" actId="1076"/>
          <ac:spMkLst>
            <pc:docMk/>
            <pc:sldMk cId="676863970" sldId="281"/>
            <ac:spMk id="16" creationId="{B2D0FCF5-C846-D7DF-DB0D-6FC5C03D04C3}"/>
          </ac:spMkLst>
        </pc:spChg>
      </pc:sldChg>
      <pc:sldChg chg="addSp delSp modSp new mod modClrScheme chgLayout">
        <pc:chgData name="Danova Martinez Anaya" userId="dc1aa5ec-ffd8-4ebe-b70f-5b311d71af95" providerId="ADAL" clId="{75E7BD90-4DAC-4A9A-B714-A60E8AD333C0}" dt="2023-11-20T17:08:50.036" v="1136" actId="1076"/>
        <pc:sldMkLst>
          <pc:docMk/>
          <pc:sldMk cId="53336367" sldId="282"/>
        </pc:sldMkLst>
        <pc:spChg chg="del mod ord">
          <ac:chgData name="Danova Martinez Anaya" userId="dc1aa5ec-ffd8-4ebe-b70f-5b311d71af95" providerId="ADAL" clId="{75E7BD90-4DAC-4A9A-B714-A60E8AD333C0}" dt="2023-11-20T17:06:17.317" v="1063" actId="700"/>
          <ac:spMkLst>
            <pc:docMk/>
            <pc:sldMk cId="53336367" sldId="282"/>
            <ac:spMk id="2" creationId="{17AD6EFB-3FC5-21E1-B93E-78CA0D347AAD}"/>
          </ac:spMkLst>
        </pc:spChg>
        <pc:spChg chg="del mod ord">
          <ac:chgData name="Danova Martinez Anaya" userId="dc1aa5ec-ffd8-4ebe-b70f-5b311d71af95" providerId="ADAL" clId="{75E7BD90-4DAC-4A9A-B714-A60E8AD333C0}" dt="2023-11-20T17:06:17.317" v="1063" actId="700"/>
          <ac:spMkLst>
            <pc:docMk/>
            <pc:sldMk cId="53336367" sldId="282"/>
            <ac:spMk id="3" creationId="{CF3D0EFF-0DE6-8356-19B2-BBB7BEDCA1D1}"/>
          </ac:spMkLst>
        </pc:spChg>
        <pc:spChg chg="del mod ord">
          <ac:chgData name="Danova Martinez Anaya" userId="dc1aa5ec-ffd8-4ebe-b70f-5b311d71af95" providerId="ADAL" clId="{75E7BD90-4DAC-4A9A-B714-A60E8AD333C0}" dt="2023-11-20T17:06:17.317" v="1063" actId="700"/>
          <ac:spMkLst>
            <pc:docMk/>
            <pc:sldMk cId="53336367" sldId="282"/>
            <ac:spMk id="4" creationId="{E89F13F7-FB70-7B79-7DA1-5A955217BF95}"/>
          </ac:spMkLst>
        </pc:spChg>
        <pc:spChg chg="add mod ord">
          <ac:chgData name="Danova Martinez Anaya" userId="dc1aa5ec-ffd8-4ebe-b70f-5b311d71af95" providerId="ADAL" clId="{75E7BD90-4DAC-4A9A-B714-A60E8AD333C0}" dt="2023-11-20T17:06:34.213" v="1119" actId="20577"/>
          <ac:spMkLst>
            <pc:docMk/>
            <pc:sldMk cId="53336367" sldId="282"/>
            <ac:spMk id="5" creationId="{8C2BCB28-96E8-1147-73EB-B8AED40ABAD3}"/>
          </ac:spMkLst>
        </pc:spChg>
        <pc:spChg chg="add mod ord">
          <ac:chgData name="Danova Martinez Anaya" userId="dc1aa5ec-ffd8-4ebe-b70f-5b311d71af95" providerId="ADAL" clId="{75E7BD90-4DAC-4A9A-B714-A60E8AD333C0}" dt="2023-11-20T17:06:29.464" v="1106" actId="20577"/>
          <ac:spMkLst>
            <pc:docMk/>
            <pc:sldMk cId="53336367" sldId="282"/>
            <ac:spMk id="6" creationId="{EA8456B9-6497-11BE-84EB-796371A220B0}"/>
          </ac:spMkLst>
        </pc:spChg>
        <pc:spChg chg="add del mod ord">
          <ac:chgData name="Danova Martinez Anaya" userId="dc1aa5ec-ffd8-4ebe-b70f-5b311d71af95" providerId="ADAL" clId="{75E7BD90-4DAC-4A9A-B714-A60E8AD333C0}" dt="2023-11-20T17:06:37.501" v="1120" actId="478"/>
          <ac:spMkLst>
            <pc:docMk/>
            <pc:sldMk cId="53336367" sldId="282"/>
            <ac:spMk id="7" creationId="{DEA1E136-84DB-27F9-A927-A5661A39AF59}"/>
          </ac:spMkLst>
        </pc:spChg>
        <pc:spChg chg="add del mod ord">
          <ac:chgData name="Danova Martinez Anaya" userId="dc1aa5ec-ffd8-4ebe-b70f-5b311d71af95" providerId="ADAL" clId="{75E7BD90-4DAC-4A9A-B714-A60E8AD333C0}" dt="2023-11-20T17:07:51.048" v="1131" actId="478"/>
          <ac:spMkLst>
            <pc:docMk/>
            <pc:sldMk cId="53336367" sldId="282"/>
            <ac:spMk id="8" creationId="{3237F90B-62F5-E69D-3BB0-6529D6A2ACA5}"/>
          </ac:spMkLst>
        </pc:spChg>
        <pc:spChg chg="add mod">
          <ac:chgData name="Danova Martinez Anaya" userId="dc1aa5ec-ffd8-4ebe-b70f-5b311d71af95" providerId="ADAL" clId="{75E7BD90-4DAC-4A9A-B714-A60E8AD333C0}" dt="2023-11-20T17:06:52.909" v="1122" actId="14100"/>
          <ac:spMkLst>
            <pc:docMk/>
            <pc:sldMk cId="53336367" sldId="282"/>
            <ac:spMk id="9" creationId="{D9CEEF8A-8336-AA2D-4616-C00B96191DB3}"/>
          </ac:spMkLst>
        </pc:spChg>
        <pc:spChg chg="add mod">
          <ac:chgData name="Danova Martinez Anaya" userId="dc1aa5ec-ffd8-4ebe-b70f-5b311d71af95" providerId="ADAL" clId="{75E7BD90-4DAC-4A9A-B714-A60E8AD333C0}" dt="2023-11-20T17:08:31.318" v="1134" actId="1076"/>
          <ac:spMkLst>
            <pc:docMk/>
            <pc:sldMk cId="53336367" sldId="282"/>
            <ac:spMk id="12" creationId="{1EAB4A5F-2B42-3C1F-88C0-A1192E09C6AF}"/>
          </ac:spMkLst>
        </pc:spChg>
        <pc:spChg chg="mod">
          <ac:chgData name="Danova Martinez Anaya" userId="dc1aa5ec-ffd8-4ebe-b70f-5b311d71af95" providerId="ADAL" clId="{75E7BD90-4DAC-4A9A-B714-A60E8AD333C0}" dt="2023-11-20T17:08:15.556" v="1132"/>
          <ac:spMkLst>
            <pc:docMk/>
            <pc:sldMk cId="53336367" sldId="282"/>
            <ac:spMk id="15" creationId="{092704DD-0A18-65EE-67EB-3FEA8540BD99}"/>
          </ac:spMkLst>
        </pc:spChg>
        <pc:spChg chg="add mod">
          <ac:chgData name="Danova Martinez Anaya" userId="dc1aa5ec-ffd8-4ebe-b70f-5b311d71af95" providerId="ADAL" clId="{75E7BD90-4DAC-4A9A-B714-A60E8AD333C0}" dt="2023-11-20T17:08:50.036" v="1136" actId="1076"/>
          <ac:spMkLst>
            <pc:docMk/>
            <pc:sldMk cId="53336367" sldId="282"/>
            <ac:spMk id="16" creationId="{7711D8E4-7CF6-EED4-428E-127F46931C1A}"/>
          </ac:spMkLst>
        </pc:spChg>
        <pc:grpChg chg="add mod">
          <ac:chgData name="Danova Martinez Anaya" userId="dc1aa5ec-ffd8-4ebe-b70f-5b311d71af95" providerId="ADAL" clId="{75E7BD90-4DAC-4A9A-B714-A60E8AD333C0}" dt="2023-11-20T17:08:22.536" v="1133" actId="1076"/>
          <ac:grpSpMkLst>
            <pc:docMk/>
            <pc:sldMk cId="53336367" sldId="282"/>
            <ac:grpSpMk id="13" creationId="{183E3DAA-08A7-4C5C-EA50-8F1F7892E40B}"/>
          </ac:grpSpMkLst>
        </pc:grpChg>
        <pc:graphicFrameChg chg="add del mod">
          <ac:chgData name="Danova Martinez Anaya" userId="dc1aa5ec-ffd8-4ebe-b70f-5b311d71af95" providerId="ADAL" clId="{75E7BD90-4DAC-4A9A-B714-A60E8AD333C0}" dt="2023-11-20T17:07:00.874" v="1124" actId="478"/>
          <ac:graphicFrameMkLst>
            <pc:docMk/>
            <pc:sldMk cId="53336367" sldId="282"/>
            <ac:graphicFrameMk id="10" creationId="{6C2A5E1E-9DB7-AAB8-6E87-E1116B60B285}"/>
          </ac:graphicFrameMkLst>
        </pc:graphicFrameChg>
        <pc:graphicFrameChg chg="add mod">
          <ac:chgData name="Danova Martinez Anaya" userId="dc1aa5ec-ffd8-4ebe-b70f-5b311d71af95" providerId="ADAL" clId="{75E7BD90-4DAC-4A9A-B714-A60E8AD333C0}" dt="2023-11-20T17:07:30.183" v="1128" actId="1076"/>
          <ac:graphicFrameMkLst>
            <pc:docMk/>
            <pc:sldMk cId="53336367" sldId="282"/>
            <ac:graphicFrameMk id="11" creationId="{816A2F50-6933-3918-FB3A-526937C64C1B}"/>
          </ac:graphicFrameMkLst>
        </pc:graphicFrameChg>
        <pc:cxnChg chg="mod">
          <ac:chgData name="Danova Martinez Anaya" userId="dc1aa5ec-ffd8-4ebe-b70f-5b311d71af95" providerId="ADAL" clId="{75E7BD90-4DAC-4A9A-B714-A60E8AD333C0}" dt="2023-11-20T17:08:15.556" v="1132"/>
          <ac:cxnSpMkLst>
            <pc:docMk/>
            <pc:sldMk cId="53336367" sldId="282"/>
            <ac:cxnSpMk id="14" creationId="{273C0379-C12F-9B37-38AC-442E5E97D374}"/>
          </ac:cxnSpMkLst>
        </pc:cxnChg>
      </pc:sldChg>
      <pc:sldChg chg="addSp delSp modSp add mod">
        <pc:chgData name="Danova Martinez Anaya" userId="dc1aa5ec-ffd8-4ebe-b70f-5b311d71af95" providerId="ADAL" clId="{75E7BD90-4DAC-4A9A-B714-A60E8AD333C0}" dt="2023-11-20T17:09:46.328" v="1161" actId="20577"/>
        <pc:sldMkLst>
          <pc:docMk/>
          <pc:sldMk cId="4015286363" sldId="283"/>
        </pc:sldMkLst>
        <pc:spChg chg="add mod">
          <ac:chgData name="Danova Martinez Anaya" userId="dc1aa5ec-ffd8-4ebe-b70f-5b311d71af95" providerId="ADAL" clId="{75E7BD90-4DAC-4A9A-B714-A60E8AD333C0}" dt="2023-11-20T17:09:21.301" v="1147" actId="14100"/>
          <ac:spMkLst>
            <pc:docMk/>
            <pc:sldMk cId="4015286363" sldId="283"/>
            <ac:spMk id="2" creationId="{0EF4F008-6663-372F-E784-964DD32F275B}"/>
          </ac:spMkLst>
        </pc:spChg>
        <pc:spChg chg="mod">
          <ac:chgData name="Danova Martinez Anaya" userId="dc1aa5ec-ffd8-4ebe-b70f-5b311d71af95" providerId="ADAL" clId="{75E7BD90-4DAC-4A9A-B714-A60E8AD333C0}" dt="2023-11-20T17:09:46.328" v="1161" actId="20577"/>
          <ac:spMkLst>
            <pc:docMk/>
            <pc:sldMk cId="4015286363" sldId="283"/>
            <ac:spMk id="5" creationId="{8C2BCB28-96E8-1147-73EB-B8AED40ABAD3}"/>
          </ac:spMkLst>
        </pc:spChg>
        <pc:spChg chg="del mod">
          <ac:chgData name="Danova Martinez Anaya" userId="dc1aa5ec-ffd8-4ebe-b70f-5b311d71af95" providerId="ADAL" clId="{75E7BD90-4DAC-4A9A-B714-A60E8AD333C0}" dt="2023-11-20T17:09:04.274" v="1139" actId="478"/>
          <ac:spMkLst>
            <pc:docMk/>
            <pc:sldMk cId="4015286363" sldId="283"/>
            <ac:spMk id="9" creationId="{D9CEEF8A-8336-AA2D-4616-C00B96191DB3}"/>
          </ac:spMkLst>
        </pc:spChg>
        <pc:spChg chg="del mod">
          <ac:chgData name="Danova Martinez Anaya" userId="dc1aa5ec-ffd8-4ebe-b70f-5b311d71af95" providerId="ADAL" clId="{75E7BD90-4DAC-4A9A-B714-A60E8AD333C0}" dt="2023-11-20T17:09:10.252" v="1144" actId="478"/>
          <ac:spMkLst>
            <pc:docMk/>
            <pc:sldMk cId="4015286363" sldId="283"/>
            <ac:spMk id="12" creationId="{1EAB4A5F-2B42-3C1F-88C0-A1192E09C6AF}"/>
          </ac:spMkLst>
        </pc:spChg>
        <pc:spChg chg="del">
          <ac:chgData name="Danova Martinez Anaya" userId="dc1aa5ec-ffd8-4ebe-b70f-5b311d71af95" providerId="ADAL" clId="{75E7BD90-4DAC-4A9A-B714-A60E8AD333C0}" dt="2023-11-20T17:09:35.417" v="1150" actId="478"/>
          <ac:spMkLst>
            <pc:docMk/>
            <pc:sldMk cId="4015286363" sldId="283"/>
            <ac:spMk id="16" creationId="{7711D8E4-7CF6-EED4-428E-127F46931C1A}"/>
          </ac:spMkLst>
        </pc:spChg>
        <pc:grpChg chg="del">
          <ac:chgData name="Danova Martinez Anaya" userId="dc1aa5ec-ffd8-4ebe-b70f-5b311d71af95" providerId="ADAL" clId="{75E7BD90-4DAC-4A9A-B714-A60E8AD333C0}" dt="2023-11-20T17:09:07.613" v="1141" actId="478"/>
          <ac:grpSpMkLst>
            <pc:docMk/>
            <pc:sldMk cId="4015286363" sldId="283"/>
            <ac:grpSpMk id="13" creationId="{183E3DAA-08A7-4C5C-EA50-8F1F7892E40B}"/>
          </ac:grpSpMkLst>
        </pc:grpChg>
        <pc:graphicFrameChg chg="del">
          <ac:chgData name="Danova Martinez Anaya" userId="dc1aa5ec-ffd8-4ebe-b70f-5b311d71af95" providerId="ADAL" clId="{75E7BD90-4DAC-4A9A-B714-A60E8AD333C0}" dt="2023-11-20T17:09:06.349" v="1140" actId="478"/>
          <ac:graphicFrameMkLst>
            <pc:docMk/>
            <pc:sldMk cId="4015286363" sldId="283"/>
            <ac:graphicFrameMk id="11" creationId="{816A2F50-6933-3918-FB3A-526937C64C1B}"/>
          </ac:graphicFrameMkLst>
        </pc:graphicFrameChg>
        <pc:picChg chg="add mod">
          <ac:chgData name="Danova Martinez Anaya" userId="dc1aa5ec-ffd8-4ebe-b70f-5b311d71af95" providerId="ADAL" clId="{75E7BD90-4DAC-4A9A-B714-A60E8AD333C0}" dt="2023-11-20T17:09:30.245" v="1149" actId="1076"/>
          <ac:picMkLst>
            <pc:docMk/>
            <pc:sldMk cId="4015286363" sldId="283"/>
            <ac:picMk id="3" creationId="{7572F28E-AE98-1170-2515-064D591DB372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7:11:53.411" v="1236" actId="1076"/>
        <pc:sldMkLst>
          <pc:docMk/>
          <pc:sldMk cId="3302822488" sldId="284"/>
        </pc:sldMkLst>
        <pc:spChg chg="del">
          <ac:chgData name="Danova Martinez Anaya" userId="dc1aa5ec-ffd8-4ebe-b70f-5b311d71af95" providerId="ADAL" clId="{75E7BD90-4DAC-4A9A-B714-A60E8AD333C0}" dt="2023-11-20T17:10:18.091" v="1228" actId="478"/>
          <ac:spMkLst>
            <pc:docMk/>
            <pc:sldMk cId="3302822488" sldId="284"/>
            <ac:spMk id="2" creationId="{0EF4F008-6663-372F-E784-964DD32F275B}"/>
          </ac:spMkLst>
        </pc:spChg>
        <pc:spChg chg="add mod">
          <ac:chgData name="Danova Martinez Anaya" userId="dc1aa5ec-ffd8-4ebe-b70f-5b311d71af95" providerId="ADAL" clId="{75E7BD90-4DAC-4A9A-B714-A60E8AD333C0}" dt="2023-11-20T17:10:32.845" v="1232" actId="1076"/>
          <ac:spMkLst>
            <pc:docMk/>
            <pc:sldMk cId="3302822488" sldId="284"/>
            <ac:spMk id="4" creationId="{7DC686B5-1C6D-891C-DDCA-A65C564EE3B7}"/>
          </ac:spMkLst>
        </pc:spChg>
        <pc:spChg chg="mod">
          <ac:chgData name="Danova Martinez Anaya" userId="dc1aa5ec-ffd8-4ebe-b70f-5b311d71af95" providerId="ADAL" clId="{75E7BD90-4DAC-4A9A-B714-A60E8AD333C0}" dt="2023-11-20T17:10:15.016" v="1227" actId="5793"/>
          <ac:spMkLst>
            <pc:docMk/>
            <pc:sldMk cId="3302822488" sldId="284"/>
            <ac:spMk id="5" creationId="{8C2BCB28-96E8-1147-73EB-B8AED40ABAD3}"/>
          </ac:spMkLst>
        </pc:spChg>
        <pc:spChg chg="mod">
          <ac:chgData name="Danova Martinez Anaya" userId="dc1aa5ec-ffd8-4ebe-b70f-5b311d71af95" providerId="ADAL" clId="{75E7BD90-4DAC-4A9A-B714-A60E8AD333C0}" dt="2023-11-20T17:11:31.067" v="1233"/>
          <ac:spMkLst>
            <pc:docMk/>
            <pc:sldMk cId="3302822488" sldId="284"/>
            <ac:spMk id="9" creationId="{F9A2AE1D-9E1E-104B-853C-31B460608B8B}"/>
          </ac:spMkLst>
        </pc:spChg>
        <pc:spChg chg="mod">
          <ac:chgData name="Danova Martinez Anaya" userId="dc1aa5ec-ffd8-4ebe-b70f-5b311d71af95" providerId="ADAL" clId="{75E7BD90-4DAC-4A9A-B714-A60E8AD333C0}" dt="2023-11-20T17:11:31.067" v="1233"/>
          <ac:spMkLst>
            <pc:docMk/>
            <pc:sldMk cId="3302822488" sldId="284"/>
            <ac:spMk id="11" creationId="{C8264CC7-ACD4-4927-0D9B-92B46D04DE80}"/>
          </ac:spMkLst>
        </pc:spChg>
        <pc:spChg chg="mod">
          <ac:chgData name="Danova Martinez Anaya" userId="dc1aa5ec-ffd8-4ebe-b70f-5b311d71af95" providerId="ADAL" clId="{75E7BD90-4DAC-4A9A-B714-A60E8AD333C0}" dt="2023-11-20T17:11:31.067" v="1233"/>
          <ac:spMkLst>
            <pc:docMk/>
            <pc:sldMk cId="3302822488" sldId="284"/>
            <ac:spMk id="13" creationId="{7462703F-0211-9C0E-6F6C-7B720F4F4378}"/>
          </ac:spMkLst>
        </pc:spChg>
        <pc:spChg chg="mod">
          <ac:chgData name="Danova Martinez Anaya" userId="dc1aa5ec-ffd8-4ebe-b70f-5b311d71af95" providerId="ADAL" clId="{75E7BD90-4DAC-4A9A-B714-A60E8AD333C0}" dt="2023-11-20T17:11:31.067" v="1233"/>
          <ac:spMkLst>
            <pc:docMk/>
            <pc:sldMk cId="3302822488" sldId="284"/>
            <ac:spMk id="15" creationId="{78C153FF-1A9F-FEF3-F47A-605348CA80FE}"/>
          </ac:spMkLst>
        </pc:spChg>
        <pc:spChg chg="mod">
          <ac:chgData name="Danova Martinez Anaya" userId="dc1aa5ec-ffd8-4ebe-b70f-5b311d71af95" providerId="ADAL" clId="{75E7BD90-4DAC-4A9A-B714-A60E8AD333C0}" dt="2023-11-20T17:11:31.067" v="1233"/>
          <ac:spMkLst>
            <pc:docMk/>
            <pc:sldMk cId="3302822488" sldId="284"/>
            <ac:spMk id="17" creationId="{7C6DF467-B146-7FAE-1700-38361D4FC0F1}"/>
          </ac:spMkLst>
        </pc:spChg>
        <pc:spChg chg="mod">
          <ac:chgData name="Danova Martinez Anaya" userId="dc1aa5ec-ffd8-4ebe-b70f-5b311d71af95" providerId="ADAL" clId="{75E7BD90-4DAC-4A9A-B714-A60E8AD333C0}" dt="2023-11-20T17:11:31.067" v="1233"/>
          <ac:spMkLst>
            <pc:docMk/>
            <pc:sldMk cId="3302822488" sldId="284"/>
            <ac:spMk id="19" creationId="{27E23FC1-1D9F-DAB2-2CAE-2A23795C1BDC}"/>
          </ac:spMkLst>
        </pc:spChg>
        <pc:spChg chg="add mod">
          <ac:chgData name="Danova Martinez Anaya" userId="dc1aa5ec-ffd8-4ebe-b70f-5b311d71af95" providerId="ADAL" clId="{75E7BD90-4DAC-4A9A-B714-A60E8AD333C0}" dt="2023-11-20T17:11:53.411" v="1236" actId="1076"/>
          <ac:spMkLst>
            <pc:docMk/>
            <pc:sldMk cId="3302822488" sldId="284"/>
            <ac:spMk id="21" creationId="{EFDADD30-14E9-CD86-C02C-B3E296AF3CFF}"/>
          </ac:spMkLst>
        </pc:spChg>
        <pc:grpChg chg="add mod">
          <ac:chgData name="Danova Martinez Anaya" userId="dc1aa5ec-ffd8-4ebe-b70f-5b311d71af95" providerId="ADAL" clId="{75E7BD90-4DAC-4A9A-B714-A60E8AD333C0}" dt="2023-11-20T17:11:38.202" v="1234" actId="1076"/>
          <ac:grpSpMkLst>
            <pc:docMk/>
            <pc:sldMk cId="3302822488" sldId="284"/>
            <ac:grpSpMk id="7" creationId="{AD054E35-2E6E-8A84-A98B-8E5F098890A2}"/>
          </ac:grpSpMkLst>
        </pc:grpChg>
        <pc:grpChg chg="mod">
          <ac:chgData name="Danova Martinez Anaya" userId="dc1aa5ec-ffd8-4ebe-b70f-5b311d71af95" providerId="ADAL" clId="{75E7BD90-4DAC-4A9A-B714-A60E8AD333C0}" dt="2023-11-20T17:11:31.067" v="1233"/>
          <ac:grpSpMkLst>
            <pc:docMk/>
            <pc:sldMk cId="3302822488" sldId="284"/>
            <ac:grpSpMk id="8" creationId="{B1224EE4-4578-68AA-0F49-6FC350F4B961}"/>
          </ac:grpSpMkLst>
        </pc:grpChg>
        <pc:grpChg chg="mod">
          <ac:chgData name="Danova Martinez Anaya" userId="dc1aa5ec-ffd8-4ebe-b70f-5b311d71af95" providerId="ADAL" clId="{75E7BD90-4DAC-4A9A-B714-A60E8AD333C0}" dt="2023-11-20T17:11:31.067" v="1233"/>
          <ac:grpSpMkLst>
            <pc:docMk/>
            <pc:sldMk cId="3302822488" sldId="284"/>
            <ac:grpSpMk id="10" creationId="{202FCE9B-A22E-1C00-22CD-C50CE1DB75BC}"/>
          </ac:grpSpMkLst>
        </pc:grpChg>
        <pc:grpChg chg="mod">
          <ac:chgData name="Danova Martinez Anaya" userId="dc1aa5ec-ffd8-4ebe-b70f-5b311d71af95" providerId="ADAL" clId="{75E7BD90-4DAC-4A9A-B714-A60E8AD333C0}" dt="2023-11-20T17:11:31.067" v="1233"/>
          <ac:grpSpMkLst>
            <pc:docMk/>
            <pc:sldMk cId="3302822488" sldId="284"/>
            <ac:grpSpMk id="12" creationId="{18042464-E26C-2DE7-0F13-4854AFE99209}"/>
          </ac:grpSpMkLst>
        </pc:grpChg>
        <pc:grpChg chg="mod">
          <ac:chgData name="Danova Martinez Anaya" userId="dc1aa5ec-ffd8-4ebe-b70f-5b311d71af95" providerId="ADAL" clId="{75E7BD90-4DAC-4A9A-B714-A60E8AD333C0}" dt="2023-11-20T17:11:31.067" v="1233"/>
          <ac:grpSpMkLst>
            <pc:docMk/>
            <pc:sldMk cId="3302822488" sldId="284"/>
            <ac:grpSpMk id="14" creationId="{437DBC75-03E7-57D2-2764-84EA619AFF2C}"/>
          </ac:grpSpMkLst>
        </pc:grpChg>
        <pc:picChg chg="del">
          <ac:chgData name="Danova Martinez Anaya" userId="dc1aa5ec-ffd8-4ebe-b70f-5b311d71af95" providerId="ADAL" clId="{75E7BD90-4DAC-4A9A-B714-A60E8AD333C0}" dt="2023-11-20T17:10:19.219" v="1229" actId="478"/>
          <ac:picMkLst>
            <pc:docMk/>
            <pc:sldMk cId="3302822488" sldId="284"/>
            <ac:picMk id="3" creationId="{7572F28E-AE98-1170-2515-064D591DB372}"/>
          </ac:picMkLst>
        </pc:picChg>
        <pc:picChg chg="mod">
          <ac:chgData name="Danova Martinez Anaya" userId="dc1aa5ec-ffd8-4ebe-b70f-5b311d71af95" providerId="ADAL" clId="{75E7BD90-4DAC-4A9A-B714-A60E8AD333C0}" dt="2023-11-20T17:11:31.067" v="1233"/>
          <ac:picMkLst>
            <pc:docMk/>
            <pc:sldMk cId="3302822488" sldId="284"/>
            <ac:picMk id="16" creationId="{F0AE6406-FB6C-F642-1A56-CDECB405E721}"/>
          </ac:picMkLst>
        </pc:picChg>
        <pc:picChg chg="mod">
          <ac:chgData name="Danova Martinez Anaya" userId="dc1aa5ec-ffd8-4ebe-b70f-5b311d71af95" providerId="ADAL" clId="{75E7BD90-4DAC-4A9A-B714-A60E8AD333C0}" dt="2023-11-20T17:11:31.067" v="1233"/>
          <ac:picMkLst>
            <pc:docMk/>
            <pc:sldMk cId="3302822488" sldId="284"/>
            <ac:picMk id="18" creationId="{1F7AEBA1-6660-A93F-31B0-7A41B0B83853}"/>
          </ac:picMkLst>
        </pc:picChg>
        <pc:picChg chg="mod">
          <ac:chgData name="Danova Martinez Anaya" userId="dc1aa5ec-ffd8-4ebe-b70f-5b311d71af95" providerId="ADAL" clId="{75E7BD90-4DAC-4A9A-B714-A60E8AD333C0}" dt="2023-11-20T17:11:31.067" v="1233"/>
          <ac:picMkLst>
            <pc:docMk/>
            <pc:sldMk cId="3302822488" sldId="284"/>
            <ac:picMk id="20" creationId="{F462F32D-71C9-F1D2-E70C-85FC95F1AE9A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7:15:49.090" v="1322" actId="1076"/>
        <pc:sldMkLst>
          <pc:docMk/>
          <pc:sldMk cId="2688424588" sldId="285"/>
        </pc:sldMkLst>
        <pc:spChg chg="add mod">
          <ac:chgData name="Danova Martinez Anaya" userId="dc1aa5ec-ffd8-4ebe-b70f-5b311d71af95" providerId="ADAL" clId="{75E7BD90-4DAC-4A9A-B714-A60E8AD333C0}" dt="2023-11-20T17:15:26.744" v="1318" actId="1076"/>
          <ac:spMkLst>
            <pc:docMk/>
            <pc:sldMk cId="2688424588" sldId="285"/>
            <ac:spMk id="2" creationId="{0DAA7064-26DB-4D54-1BAC-EE9DEC626CAC}"/>
          </ac:spMkLst>
        </pc:spChg>
        <pc:spChg chg="del">
          <ac:chgData name="Danova Martinez Anaya" userId="dc1aa5ec-ffd8-4ebe-b70f-5b311d71af95" providerId="ADAL" clId="{75E7BD90-4DAC-4A9A-B714-A60E8AD333C0}" dt="2023-11-20T17:12:06.557" v="1240" actId="478"/>
          <ac:spMkLst>
            <pc:docMk/>
            <pc:sldMk cId="2688424588" sldId="285"/>
            <ac:spMk id="4" creationId="{7DC686B5-1C6D-891C-DDCA-A65C564EE3B7}"/>
          </ac:spMkLst>
        </pc:spChg>
        <pc:spChg chg="mod">
          <ac:chgData name="Danova Martinez Anaya" userId="dc1aa5ec-ffd8-4ebe-b70f-5b311d71af95" providerId="ADAL" clId="{75E7BD90-4DAC-4A9A-B714-A60E8AD333C0}" dt="2023-11-20T17:12:23.183" v="1298" actId="20577"/>
          <ac:spMkLst>
            <pc:docMk/>
            <pc:sldMk cId="2688424588" sldId="285"/>
            <ac:spMk id="5" creationId="{8C2BCB28-96E8-1147-73EB-B8AED40ABAD3}"/>
          </ac:spMkLst>
        </pc:spChg>
        <pc:spChg chg="del">
          <ac:chgData name="Danova Martinez Anaya" userId="dc1aa5ec-ffd8-4ebe-b70f-5b311d71af95" providerId="ADAL" clId="{75E7BD90-4DAC-4A9A-B714-A60E8AD333C0}" dt="2023-11-20T17:12:04.661" v="1239" actId="478"/>
          <ac:spMkLst>
            <pc:docMk/>
            <pc:sldMk cId="2688424588" sldId="285"/>
            <ac:spMk id="21" creationId="{EFDADD30-14E9-CD86-C02C-B3E296AF3CFF}"/>
          </ac:spMkLst>
        </pc:spChg>
        <pc:spChg chg="mod">
          <ac:chgData name="Danova Martinez Anaya" userId="dc1aa5ec-ffd8-4ebe-b70f-5b311d71af95" providerId="ADAL" clId="{75E7BD90-4DAC-4A9A-B714-A60E8AD333C0}" dt="2023-11-20T17:14:21.310" v="1307" actId="1076"/>
          <ac:spMkLst>
            <pc:docMk/>
            <pc:sldMk cId="2688424588" sldId="285"/>
            <ac:spMk id="24" creationId="{1B828345-8F92-10B5-EAE7-B4A7A1E759C1}"/>
          </ac:spMkLst>
        </pc:spChg>
        <pc:spChg chg="mod">
          <ac:chgData name="Danova Martinez Anaya" userId="dc1aa5ec-ffd8-4ebe-b70f-5b311d71af95" providerId="ADAL" clId="{75E7BD90-4DAC-4A9A-B714-A60E8AD333C0}" dt="2023-11-20T17:14:21.310" v="1307" actId="1076"/>
          <ac:spMkLst>
            <pc:docMk/>
            <pc:sldMk cId="2688424588" sldId="285"/>
            <ac:spMk id="25" creationId="{5268C2C9-A997-6356-446E-8A9CE69DF77D}"/>
          </ac:spMkLst>
        </pc:spChg>
        <pc:spChg chg="add mod">
          <ac:chgData name="Danova Martinez Anaya" userId="dc1aa5ec-ffd8-4ebe-b70f-5b311d71af95" providerId="ADAL" clId="{75E7BD90-4DAC-4A9A-B714-A60E8AD333C0}" dt="2023-11-20T17:15:35.807" v="1320" actId="14100"/>
          <ac:spMkLst>
            <pc:docMk/>
            <pc:sldMk cId="2688424588" sldId="285"/>
            <ac:spMk id="29" creationId="{E889C5B8-C075-3AAC-7B98-7AAEDC519573}"/>
          </ac:spMkLst>
        </pc:spChg>
        <pc:spChg chg="add mod">
          <ac:chgData name="Danova Martinez Anaya" userId="dc1aa5ec-ffd8-4ebe-b70f-5b311d71af95" providerId="ADAL" clId="{75E7BD90-4DAC-4A9A-B714-A60E8AD333C0}" dt="2023-11-20T17:15:49.090" v="1322" actId="1076"/>
          <ac:spMkLst>
            <pc:docMk/>
            <pc:sldMk cId="2688424588" sldId="285"/>
            <ac:spMk id="30" creationId="{190A5BD0-A2A0-8E62-703B-7A717B9B0B6A}"/>
          </ac:spMkLst>
        </pc:spChg>
        <pc:grpChg chg="add mod">
          <ac:chgData name="Danova Martinez Anaya" userId="dc1aa5ec-ffd8-4ebe-b70f-5b311d71af95" providerId="ADAL" clId="{75E7BD90-4DAC-4A9A-B714-A60E8AD333C0}" dt="2023-11-20T17:14:21.310" v="1307" actId="1076"/>
          <ac:grpSpMkLst>
            <pc:docMk/>
            <pc:sldMk cId="2688424588" sldId="285"/>
            <ac:grpSpMk id="3" creationId="{7555EB40-95FA-B9EE-4119-84DD27E4E626}"/>
          </ac:grpSpMkLst>
        </pc:grpChg>
        <pc:grpChg chg="del">
          <ac:chgData name="Danova Martinez Anaya" userId="dc1aa5ec-ffd8-4ebe-b70f-5b311d71af95" providerId="ADAL" clId="{75E7BD90-4DAC-4A9A-B714-A60E8AD333C0}" dt="2023-11-20T17:12:03.524" v="1238" actId="478"/>
          <ac:grpSpMkLst>
            <pc:docMk/>
            <pc:sldMk cId="2688424588" sldId="285"/>
            <ac:grpSpMk id="7" creationId="{AD054E35-2E6E-8A84-A98B-8E5F098890A2}"/>
          </ac:grpSpMkLst>
        </pc:grpChg>
        <pc:grpChg chg="add mod">
          <ac:chgData name="Danova Martinez Anaya" userId="dc1aa5ec-ffd8-4ebe-b70f-5b311d71af95" providerId="ADAL" clId="{75E7BD90-4DAC-4A9A-B714-A60E8AD333C0}" dt="2023-11-20T17:14:21.310" v="1307" actId="1076"/>
          <ac:grpSpMkLst>
            <pc:docMk/>
            <pc:sldMk cId="2688424588" sldId="285"/>
            <ac:grpSpMk id="28" creationId="{259263DB-F9E2-2D32-6303-952CB391A971}"/>
          </ac:grpSpMkLst>
        </pc:grpChg>
        <pc:picChg chg="mod">
          <ac:chgData name="Danova Martinez Anaya" userId="dc1aa5ec-ffd8-4ebe-b70f-5b311d71af95" providerId="ADAL" clId="{75E7BD90-4DAC-4A9A-B714-A60E8AD333C0}" dt="2023-11-20T17:14:21.310" v="1307" actId="1076"/>
          <ac:picMkLst>
            <pc:docMk/>
            <pc:sldMk cId="2688424588" sldId="285"/>
            <ac:picMk id="22" creationId="{AFDC18FC-A0D2-0DD4-34A9-0C443DD04592}"/>
          </ac:picMkLst>
        </pc:picChg>
        <pc:cxnChg chg="mod">
          <ac:chgData name="Danova Martinez Anaya" userId="dc1aa5ec-ffd8-4ebe-b70f-5b311d71af95" providerId="ADAL" clId="{75E7BD90-4DAC-4A9A-B714-A60E8AD333C0}" dt="2023-11-20T17:14:21.310" v="1307" actId="1076"/>
          <ac:cxnSpMkLst>
            <pc:docMk/>
            <pc:sldMk cId="2688424588" sldId="285"/>
            <ac:cxnSpMk id="23" creationId="{A504B30E-D3FF-19BE-052D-B63643BEC1B8}"/>
          </ac:cxnSpMkLst>
        </pc:cxnChg>
        <pc:cxnChg chg="add mod">
          <ac:chgData name="Danova Martinez Anaya" userId="dc1aa5ec-ffd8-4ebe-b70f-5b311d71af95" providerId="ADAL" clId="{75E7BD90-4DAC-4A9A-B714-A60E8AD333C0}" dt="2023-11-20T17:14:21.310" v="1307" actId="1076"/>
          <ac:cxnSpMkLst>
            <pc:docMk/>
            <pc:sldMk cId="2688424588" sldId="285"/>
            <ac:cxnSpMk id="26" creationId="{55FC4BC5-A20C-FE1F-AE6A-61764F4F4D91}"/>
          </ac:cxnSpMkLst>
        </pc:cxnChg>
        <pc:cxnChg chg="add mod">
          <ac:chgData name="Danova Martinez Anaya" userId="dc1aa5ec-ffd8-4ebe-b70f-5b311d71af95" providerId="ADAL" clId="{75E7BD90-4DAC-4A9A-B714-A60E8AD333C0}" dt="2023-11-20T17:14:21.310" v="1307" actId="1076"/>
          <ac:cxnSpMkLst>
            <pc:docMk/>
            <pc:sldMk cId="2688424588" sldId="285"/>
            <ac:cxnSpMk id="27" creationId="{E6A40E5D-5629-CD87-36C9-AE059F8CA206}"/>
          </ac:cxnSpMkLst>
        </pc:cxnChg>
      </pc:sldChg>
      <pc:sldChg chg="addSp delSp modSp add mod">
        <pc:chgData name="Danova Martinez Anaya" userId="dc1aa5ec-ffd8-4ebe-b70f-5b311d71af95" providerId="ADAL" clId="{75E7BD90-4DAC-4A9A-B714-A60E8AD333C0}" dt="2023-11-20T17:17:21.048" v="1380" actId="20577"/>
        <pc:sldMkLst>
          <pc:docMk/>
          <pc:sldMk cId="3617246265" sldId="286"/>
        </pc:sldMkLst>
        <pc:spChg chg="del">
          <ac:chgData name="Danova Martinez Anaya" userId="dc1aa5ec-ffd8-4ebe-b70f-5b311d71af95" providerId="ADAL" clId="{75E7BD90-4DAC-4A9A-B714-A60E8AD333C0}" dt="2023-11-20T17:16:06.456" v="1327" actId="478"/>
          <ac:spMkLst>
            <pc:docMk/>
            <pc:sldMk cId="3617246265" sldId="286"/>
            <ac:spMk id="2" creationId="{0DAA7064-26DB-4D54-1BAC-EE9DEC626CAC}"/>
          </ac:spMkLst>
        </pc:spChg>
        <pc:spChg chg="add mod">
          <ac:chgData name="Danova Martinez Anaya" userId="dc1aa5ec-ffd8-4ebe-b70f-5b311d71af95" providerId="ADAL" clId="{75E7BD90-4DAC-4A9A-B714-A60E8AD333C0}" dt="2023-11-20T17:16:45.696" v="1374" actId="1076"/>
          <ac:spMkLst>
            <pc:docMk/>
            <pc:sldMk cId="3617246265" sldId="286"/>
            <ac:spMk id="4" creationId="{8D62F908-A490-80B2-1ABB-0B74CB16A6B9}"/>
          </ac:spMkLst>
        </pc:spChg>
        <pc:spChg chg="mod">
          <ac:chgData name="Danova Martinez Anaya" userId="dc1aa5ec-ffd8-4ebe-b70f-5b311d71af95" providerId="ADAL" clId="{75E7BD90-4DAC-4A9A-B714-A60E8AD333C0}" dt="2023-11-20T17:17:21.048" v="1380" actId="20577"/>
          <ac:spMkLst>
            <pc:docMk/>
            <pc:sldMk cId="3617246265" sldId="286"/>
            <ac:spMk id="5" creationId="{8C2BCB28-96E8-1147-73EB-B8AED40ABAD3}"/>
          </ac:spMkLst>
        </pc:spChg>
        <pc:spChg chg="add mod">
          <ac:chgData name="Danova Martinez Anaya" userId="dc1aa5ec-ffd8-4ebe-b70f-5b311d71af95" providerId="ADAL" clId="{75E7BD90-4DAC-4A9A-B714-A60E8AD333C0}" dt="2023-11-20T17:17:07.364" v="1378" actId="1076"/>
          <ac:spMkLst>
            <pc:docMk/>
            <pc:sldMk cId="3617246265" sldId="286"/>
            <ac:spMk id="8" creationId="{215BA09F-8760-F9F9-F04F-F89B26A8B668}"/>
          </ac:spMkLst>
        </pc:spChg>
        <pc:spChg chg="del mod">
          <ac:chgData name="Danova Martinez Anaya" userId="dc1aa5ec-ffd8-4ebe-b70f-5b311d71af95" providerId="ADAL" clId="{75E7BD90-4DAC-4A9A-B714-A60E8AD333C0}" dt="2023-11-20T17:16:05.159" v="1326" actId="478"/>
          <ac:spMkLst>
            <pc:docMk/>
            <pc:sldMk cId="3617246265" sldId="286"/>
            <ac:spMk id="29" creationId="{E889C5B8-C075-3AAC-7B98-7AAEDC519573}"/>
          </ac:spMkLst>
        </pc:spChg>
        <pc:spChg chg="del">
          <ac:chgData name="Danova Martinez Anaya" userId="dc1aa5ec-ffd8-4ebe-b70f-5b311d71af95" providerId="ADAL" clId="{75E7BD90-4DAC-4A9A-B714-A60E8AD333C0}" dt="2023-11-20T17:16:08.192" v="1328" actId="478"/>
          <ac:spMkLst>
            <pc:docMk/>
            <pc:sldMk cId="3617246265" sldId="286"/>
            <ac:spMk id="30" creationId="{190A5BD0-A2A0-8E62-703B-7A717B9B0B6A}"/>
          </ac:spMkLst>
        </pc:spChg>
        <pc:grpChg chg="del">
          <ac:chgData name="Danova Martinez Anaya" userId="dc1aa5ec-ffd8-4ebe-b70f-5b311d71af95" providerId="ADAL" clId="{75E7BD90-4DAC-4A9A-B714-A60E8AD333C0}" dt="2023-11-20T17:16:02.286" v="1324" actId="478"/>
          <ac:grpSpMkLst>
            <pc:docMk/>
            <pc:sldMk cId="3617246265" sldId="286"/>
            <ac:grpSpMk id="28" creationId="{259263DB-F9E2-2D32-6303-952CB391A971}"/>
          </ac:grpSpMkLst>
        </pc:grpChg>
        <pc:picChg chg="add mod">
          <ac:chgData name="Danova Martinez Anaya" userId="dc1aa5ec-ffd8-4ebe-b70f-5b311d71af95" providerId="ADAL" clId="{75E7BD90-4DAC-4A9A-B714-A60E8AD333C0}" dt="2023-11-20T17:16:55.786" v="1376" actId="1076"/>
          <ac:picMkLst>
            <pc:docMk/>
            <pc:sldMk cId="3617246265" sldId="286"/>
            <ac:picMk id="7" creationId="{593DD1EC-1A6E-B5E3-82B2-1DFA10E193F5}"/>
          </ac:picMkLst>
        </pc:picChg>
      </pc:sldChg>
      <pc:sldChg chg="addSp delSp modSp add mod">
        <pc:chgData name="Danova Martinez Anaya" userId="dc1aa5ec-ffd8-4ebe-b70f-5b311d71af95" providerId="ADAL" clId="{75E7BD90-4DAC-4A9A-B714-A60E8AD333C0}" dt="2023-11-20T17:18:39.656" v="1435" actId="1076"/>
        <pc:sldMkLst>
          <pc:docMk/>
          <pc:sldMk cId="196657692" sldId="287"/>
        </pc:sldMkLst>
        <pc:spChg chg="add mod">
          <ac:chgData name="Danova Martinez Anaya" userId="dc1aa5ec-ffd8-4ebe-b70f-5b311d71af95" providerId="ADAL" clId="{75E7BD90-4DAC-4A9A-B714-A60E8AD333C0}" dt="2023-11-20T17:17:58.802" v="1428" actId="1076"/>
          <ac:spMkLst>
            <pc:docMk/>
            <pc:sldMk cId="196657692" sldId="287"/>
            <ac:spMk id="2" creationId="{9BC97128-8766-3156-FBD7-00E9F43F8BBD}"/>
          </ac:spMkLst>
        </pc:spChg>
        <pc:spChg chg="add mod">
          <ac:chgData name="Danova Martinez Anaya" userId="dc1aa5ec-ffd8-4ebe-b70f-5b311d71af95" providerId="ADAL" clId="{75E7BD90-4DAC-4A9A-B714-A60E8AD333C0}" dt="2023-11-20T17:18:17.718" v="1430" actId="14100"/>
          <ac:spMkLst>
            <pc:docMk/>
            <pc:sldMk cId="196657692" sldId="287"/>
            <ac:spMk id="3" creationId="{CDD65A5A-43BA-761E-043F-5518A7604502}"/>
          </ac:spMkLst>
        </pc:spChg>
        <pc:spChg chg="del mod">
          <ac:chgData name="Danova Martinez Anaya" userId="dc1aa5ec-ffd8-4ebe-b70f-5b311d71af95" providerId="ADAL" clId="{75E7BD90-4DAC-4A9A-B714-A60E8AD333C0}" dt="2023-11-20T17:17:35.654" v="1384" actId="478"/>
          <ac:spMkLst>
            <pc:docMk/>
            <pc:sldMk cId="196657692" sldId="287"/>
            <ac:spMk id="4" creationId="{8D62F908-A490-80B2-1ABB-0B74CB16A6B9}"/>
          </ac:spMkLst>
        </pc:spChg>
        <pc:spChg chg="mod">
          <ac:chgData name="Danova Martinez Anaya" userId="dc1aa5ec-ffd8-4ebe-b70f-5b311d71af95" providerId="ADAL" clId="{75E7BD90-4DAC-4A9A-B714-A60E8AD333C0}" dt="2023-11-20T17:17:48.437" v="1426" actId="20577"/>
          <ac:spMkLst>
            <pc:docMk/>
            <pc:sldMk cId="196657692" sldId="287"/>
            <ac:spMk id="5" creationId="{8C2BCB28-96E8-1147-73EB-B8AED40ABAD3}"/>
          </ac:spMkLst>
        </pc:spChg>
        <pc:spChg chg="del">
          <ac:chgData name="Danova Martinez Anaya" userId="dc1aa5ec-ffd8-4ebe-b70f-5b311d71af95" providerId="ADAL" clId="{75E7BD90-4DAC-4A9A-B714-A60E8AD333C0}" dt="2023-11-20T17:18:30.575" v="1433" actId="478"/>
          <ac:spMkLst>
            <pc:docMk/>
            <pc:sldMk cId="196657692" sldId="287"/>
            <ac:spMk id="8" creationId="{215BA09F-8760-F9F9-F04F-F89B26A8B668}"/>
          </ac:spMkLst>
        </pc:spChg>
        <pc:spChg chg="add mod">
          <ac:chgData name="Danova Martinez Anaya" userId="dc1aa5ec-ffd8-4ebe-b70f-5b311d71af95" providerId="ADAL" clId="{75E7BD90-4DAC-4A9A-B714-A60E8AD333C0}" dt="2023-11-20T17:18:39.656" v="1435" actId="1076"/>
          <ac:spMkLst>
            <pc:docMk/>
            <pc:sldMk cId="196657692" sldId="287"/>
            <ac:spMk id="10" creationId="{9E090C9E-3242-7361-3215-35CB4F1523C9}"/>
          </ac:spMkLst>
        </pc:spChg>
        <pc:picChg chg="del">
          <ac:chgData name="Danova Martinez Anaya" userId="dc1aa5ec-ffd8-4ebe-b70f-5b311d71af95" providerId="ADAL" clId="{75E7BD90-4DAC-4A9A-B714-A60E8AD333C0}" dt="2023-11-20T17:17:32.797" v="1382" actId="478"/>
          <ac:picMkLst>
            <pc:docMk/>
            <pc:sldMk cId="196657692" sldId="287"/>
            <ac:picMk id="7" creationId="{593DD1EC-1A6E-B5E3-82B2-1DFA10E193F5}"/>
          </ac:picMkLst>
        </pc:picChg>
        <pc:picChg chg="add mod">
          <ac:chgData name="Danova Martinez Anaya" userId="dc1aa5ec-ffd8-4ebe-b70f-5b311d71af95" providerId="ADAL" clId="{75E7BD90-4DAC-4A9A-B714-A60E8AD333C0}" dt="2023-11-20T17:18:26.412" v="1432" actId="1076"/>
          <ac:picMkLst>
            <pc:docMk/>
            <pc:sldMk cId="196657692" sldId="287"/>
            <ac:picMk id="9" creationId="{1C325043-33FB-63E7-BBC9-4ED4106EFAD1}"/>
          </ac:picMkLst>
        </pc:picChg>
      </pc:sldChg>
      <pc:sldMasterChg chg="delSp mod">
        <pc:chgData name="Danova Martinez Anaya" userId="dc1aa5ec-ffd8-4ebe-b70f-5b311d71af95" providerId="ADAL" clId="{75E7BD90-4DAC-4A9A-B714-A60E8AD333C0}" dt="2023-11-20T16:18:38.017" v="242" actId="478"/>
        <pc:sldMasterMkLst>
          <pc:docMk/>
          <pc:sldMasterMk cId="927335117" sldId="2147483648"/>
        </pc:sldMasterMkLst>
        <pc:spChg chg="del">
          <ac:chgData name="Danova Martinez Anaya" userId="dc1aa5ec-ffd8-4ebe-b70f-5b311d71af95" providerId="ADAL" clId="{75E7BD90-4DAC-4A9A-B714-A60E8AD333C0}" dt="2023-11-20T16:18:38.017" v="242" actId="478"/>
          <ac:spMkLst>
            <pc:docMk/>
            <pc:sldMasterMk cId="927335117" sldId="2147483648"/>
            <ac:spMk id="8" creationId="{00000000-0000-0000-0000-000000000000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1" u="none" strike="noStrike" kern="1200" spc="0" baseline="0">
                <a:solidFill>
                  <a:srgbClr val="5F6062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1" dirty="0">
                <a:solidFill>
                  <a:srgbClr val="5F6062"/>
                </a:solidFill>
              </a:rPr>
              <a:t>U.S. Annual and Cumulative Wind Power Capacity Growth</a:t>
            </a:r>
          </a:p>
        </c:rich>
      </c:tx>
      <c:layout>
        <c:manualLayout>
          <c:xMode val="edge"/>
          <c:yMode val="edge"/>
          <c:x val="0.2366647925053855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5F606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99822695035501"/>
          <c:y val="0.17404513888888901"/>
          <c:w val="0.77262115839243495"/>
          <c:h val="0.58959631999125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Capacity Installations (MW)</c:v>
                </c:pt>
              </c:strCache>
            </c:strRef>
          </c:tx>
          <c:spPr>
            <a:gradFill flip="none" rotWithShape="1">
              <a:gsLst>
                <a:gs pos="0">
                  <a:schemeClr val="tx1"/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16200000" scaled="1"/>
              <a:tileRect/>
            </a:gradFill>
            <a:ln w="13652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2017Q2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1">
                  <c:v>66.845000000000255</c:v>
                </c:pt>
                <c:pt idx="2">
                  <c:v>1692.4500000000003</c:v>
                </c:pt>
                <c:pt idx="3">
                  <c:v>455.58799999999974</c:v>
                </c:pt>
                <c:pt idx="4">
                  <c:v>1662.5809999999992</c:v>
                </c:pt>
                <c:pt idx="5">
                  <c:v>373.1820000000007</c:v>
                </c:pt>
                <c:pt idx="6">
                  <c:v>2423.9399999999969</c:v>
                </c:pt>
                <c:pt idx="7">
                  <c:v>2427.4410000000025</c:v>
                </c:pt>
                <c:pt idx="8">
                  <c:v>5332.5444999999945</c:v>
                </c:pt>
                <c:pt idx="9">
                  <c:v>8502.9925000000076</c:v>
                </c:pt>
                <c:pt idx="10">
                  <c:v>10004</c:v>
                </c:pt>
                <c:pt idx="11">
                  <c:v>5216</c:v>
                </c:pt>
                <c:pt idx="12">
                  <c:v>6819</c:v>
                </c:pt>
                <c:pt idx="13">
                  <c:v>13128</c:v>
                </c:pt>
                <c:pt idx="14">
                  <c:v>1088</c:v>
                </c:pt>
                <c:pt idx="15">
                  <c:v>4855</c:v>
                </c:pt>
                <c:pt idx="16">
                  <c:v>8598</c:v>
                </c:pt>
                <c:pt idx="17">
                  <c:v>8203</c:v>
                </c:pt>
                <c:pt idx="18">
                  <c:v>2357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0C-4731-92EC-121AADCF6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40927480"/>
        <c:axId val="47974352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Cumulative Capacity (MW)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2017Q2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2472.4779999999996</c:v>
                </c:pt>
                <c:pt idx="1">
                  <c:v>2539.3229999999999</c:v>
                </c:pt>
                <c:pt idx="2">
                  <c:v>4231.7730000000001</c:v>
                </c:pt>
                <c:pt idx="3">
                  <c:v>4687.3609999999999</c:v>
                </c:pt>
                <c:pt idx="4">
                  <c:v>6349.9419999999991</c:v>
                </c:pt>
                <c:pt idx="5">
                  <c:v>6723.1239999999998</c:v>
                </c:pt>
                <c:pt idx="6">
                  <c:v>9147.0639999999967</c:v>
                </c:pt>
                <c:pt idx="7">
                  <c:v>11574.504999999999</c:v>
                </c:pt>
                <c:pt idx="8">
                  <c:v>16907.049499999994</c:v>
                </c:pt>
                <c:pt idx="9">
                  <c:v>25410.042000000001</c:v>
                </c:pt>
                <c:pt idx="10">
                  <c:v>35068</c:v>
                </c:pt>
                <c:pt idx="11">
                  <c:v>40283</c:v>
                </c:pt>
                <c:pt idx="12">
                  <c:v>46930</c:v>
                </c:pt>
                <c:pt idx="13">
                  <c:v>60012</c:v>
                </c:pt>
                <c:pt idx="14">
                  <c:v>61110</c:v>
                </c:pt>
                <c:pt idx="15">
                  <c:v>65877</c:v>
                </c:pt>
                <c:pt idx="16">
                  <c:v>73894</c:v>
                </c:pt>
                <c:pt idx="17">
                  <c:v>82048</c:v>
                </c:pt>
                <c:pt idx="18">
                  <c:v>84405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0C-4731-92EC-121AADCF6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4830920"/>
        <c:axId val="544833272"/>
      </c:lineChart>
      <c:catAx>
        <c:axId val="54092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5F606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743520"/>
        <c:crosses val="autoZero"/>
        <c:auto val="1"/>
        <c:lblAlgn val="ctr"/>
        <c:lblOffset val="100"/>
        <c:noMultiLvlLbl val="0"/>
      </c:catAx>
      <c:valAx>
        <c:axId val="479743520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5F606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dirty="0">
                    <a:solidFill>
                      <a:srgbClr val="5F6062"/>
                    </a:solidFill>
                  </a:rPr>
                  <a:t>Annual</a:t>
                </a:r>
                <a:r>
                  <a:rPr lang="en-US" sz="1100" b="1" baseline="0" dirty="0">
                    <a:solidFill>
                      <a:srgbClr val="5F6062"/>
                    </a:solidFill>
                  </a:rPr>
                  <a:t> Capacity Installed</a:t>
                </a:r>
                <a:r>
                  <a:rPr lang="en-US" sz="1100" b="1" dirty="0">
                    <a:solidFill>
                      <a:srgbClr val="5F6062"/>
                    </a:solidFill>
                  </a:rPr>
                  <a:t> (MW)</a:t>
                </a:r>
              </a:p>
            </c:rich>
          </c:tx>
          <c:layout>
            <c:manualLayout>
              <c:xMode val="edge"/>
              <c:yMode val="edge"/>
              <c:x val="7.3877068557919598E-3"/>
              <c:y val="9.368472495625550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rgbClr val="5F606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5F606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927480"/>
        <c:crosses val="autoZero"/>
        <c:crossBetween val="between"/>
      </c:valAx>
      <c:valAx>
        <c:axId val="544833272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830920"/>
        <c:crosses val="max"/>
        <c:crossBetween val="between"/>
      </c:valAx>
      <c:catAx>
        <c:axId val="5448309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4833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63910930379351"/>
          <c:y val="0.89900481189851278"/>
          <c:w val="0.79706209873259204"/>
          <c:h val="0.100760620476417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5F606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1" i="1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1" dirty="0">
                <a:solidFill>
                  <a:schemeClr val="tx1"/>
                </a:solidFill>
              </a:rPr>
              <a:t>U.S.</a:t>
            </a:r>
            <a:r>
              <a:rPr lang="en-US" sz="1400" b="1" i="1" baseline="0" dirty="0">
                <a:solidFill>
                  <a:schemeClr val="tx1"/>
                </a:solidFill>
              </a:rPr>
              <a:t> </a:t>
            </a:r>
            <a:r>
              <a:rPr lang="en-US" sz="1400" b="1" i="1" dirty="0">
                <a:solidFill>
                  <a:schemeClr val="tx1"/>
                </a:solidFill>
              </a:rPr>
              <a:t>Annual PV Deployments – Historic and Forecasted</a:t>
            </a:r>
          </a:p>
        </c:rich>
      </c:tx>
      <c:layout>
        <c:manualLayout>
          <c:xMode val="edge"/>
          <c:yMode val="edge"/>
          <c:x val="0.24072836972506101"/>
          <c:y val="1.76276793525808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1" i="1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35885407941"/>
          <c:y val="0.15413625054680699"/>
          <c:w val="0.85694886543437399"/>
          <c:h val="0.660731763998249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Residential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2017E</c:v>
                </c:pt>
                <c:pt idx="8">
                  <c:v>2018E</c:v>
                </c:pt>
                <c:pt idx="9">
                  <c:v>2019E</c:v>
                </c:pt>
                <c:pt idx="10">
                  <c:v>2020E</c:v>
                </c:pt>
              </c:strCache>
            </c:strRef>
          </c:cat>
          <c:val>
            <c:numRef>
              <c:f>Sheet1!$B$2:$L$2</c:f>
              <c:numCache>
                <c:formatCode>0</c:formatCode>
                <c:ptCount val="11"/>
                <c:pt idx="0">
                  <c:v>245.53688562500002</c:v>
                </c:pt>
                <c:pt idx="1">
                  <c:v>305</c:v>
                </c:pt>
                <c:pt idx="2">
                  <c:v>494</c:v>
                </c:pt>
                <c:pt idx="3">
                  <c:v>797</c:v>
                </c:pt>
                <c:pt idx="4">
                  <c:v>1266</c:v>
                </c:pt>
                <c:pt idx="5">
                  <c:v>2167</c:v>
                </c:pt>
                <c:pt idx="6">
                  <c:v>2603</c:v>
                </c:pt>
                <c:pt idx="7">
                  <c:v>2660</c:v>
                </c:pt>
                <c:pt idx="8">
                  <c:v>2903</c:v>
                </c:pt>
                <c:pt idx="9">
                  <c:v>3253</c:v>
                </c:pt>
                <c:pt idx="10">
                  <c:v>3665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E-43DB-B3EC-0745655B8AD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Non-Residential </c:v>
                </c:pt>
              </c:strCache>
            </c:strRef>
          </c:tx>
          <c:spPr>
            <a:gradFill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2017E</c:v>
                </c:pt>
                <c:pt idx="8">
                  <c:v>2018E</c:v>
                </c:pt>
                <c:pt idx="9">
                  <c:v>2019E</c:v>
                </c:pt>
                <c:pt idx="10">
                  <c:v>2020E</c:v>
                </c:pt>
              </c:strCache>
            </c:strRef>
          </c:cat>
          <c:val>
            <c:numRef>
              <c:f>Sheet1!$B$3:$L$3</c:f>
              <c:numCache>
                <c:formatCode>0</c:formatCode>
                <c:ptCount val="11"/>
                <c:pt idx="0">
                  <c:v>339.29963500000008</c:v>
                </c:pt>
                <c:pt idx="1">
                  <c:v>834.99100479699985</c:v>
                </c:pt>
                <c:pt idx="2">
                  <c:v>1075.0503384149426</c:v>
                </c:pt>
                <c:pt idx="3">
                  <c:v>1110.0050329333333</c:v>
                </c:pt>
                <c:pt idx="4">
                  <c:v>1063</c:v>
                </c:pt>
                <c:pt idx="5">
                  <c:v>1057</c:v>
                </c:pt>
                <c:pt idx="6">
                  <c:v>1644</c:v>
                </c:pt>
                <c:pt idx="7">
                  <c:v>1783</c:v>
                </c:pt>
                <c:pt idx="8">
                  <c:v>1668</c:v>
                </c:pt>
                <c:pt idx="9">
                  <c:v>1902</c:v>
                </c:pt>
                <c:pt idx="10">
                  <c:v>2083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E-43DB-B3EC-0745655B8AD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Utility</c:v>
                </c:pt>
              </c:strCache>
            </c:strRef>
          </c:tx>
          <c:spPr>
            <a:gradFill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2017E</c:v>
                </c:pt>
                <c:pt idx="8">
                  <c:v>2018E</c:v>
                </c:pt>
                <c:pt idx="9">
                  <c:v>2019E</c:v>
                </c:pt>
                <c:pt idx="10">
                  <c:v>2020E</c:v>
                </c:pt>
              </c:strCache>
            </c:strRef>
          </c:cat>
          <c:val>
            <c:numRef>
              <c:f>Sheet1!$B$4:$L$4</c:f>
              <c:numCache>
                <c:formatCode>0</c:formatCode>
                <c:ptCount val="11"/>
                <c:pt idx="0">
                  <c:v>266.5</c:v>
                </c:pt>
                <c:pt idx="1">
                  <c:v>784.49460999999985</c:v>
                </c:pt>
                <c:pt idx="2">
                  <c:v>1803.1759999999997</c:v>
                </c:pt>
                <c:pt idx="3">
                  <c:v>2855.0100000000007</c:v>
                </c:pt>
                <c:pt idx="4">
                  <c:v>3921.9410000000003</c:v>
                </c:pt>
                <c:pt idx="5">
                  <c:v>4266</c:v>
                </c:pt>
                <c:pt idx="6">
                  <c:v>10760</c:v>
                </c:pt>
                <c:pt idx="7">
                  <c:v>8166</c:v>
                </c:pt>
                <c:pt idx="8">
                  <c:v>6481</c:v>
                </c:pt>
                <c:pt idx="9">
                  <c:v>7898</c:v>
                </c:pt>
                <c:pt idx="10">
                  <c:v>9217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E-43DB-B3EC-0745655B8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100"/>
        <c:axId val="544833664"/>
        <c:axId val="544832880"/>
      </c:barChart>
      <c:lineChart>
        <c:grouping val="standard"/>
        <c:varyColors val="0"/>
        <c:ser>
          <c:idx val="3"/>
          <c:order val="3"/>
          <c:tx>
            <c:strRef>
              <c:f>Sheet1!$A$5</c:f>
              <c:strCache>
                <c:ptCount val="1"/>
                <c:pt idx="0">
                  <c:v>Without ITC Credit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2017E</c:v>
                </c:pt>
                <c:pt idx="8">
                  <c:v>2018E</c:v>
                </c:pt>
                <c:pt idx="9">
                  <c:v>2019E</c:v>
                </c:pt>
                <c:pt idx="10">
                  <c:v>2020E</c:v>
                </c:pt>
              </c:strCache>
            </c:strRef>
          </c:cat>
          <c:val>
            <c:numRef>
              <c:f>Sheet1!$B$5:$L$5</c:f>
              <c:numCache>
                <c:formatCode>0</c:formatCode>
                <c:ptCount val="11"/>
                <c:pt idx="0">
                  <c:v>851.33652062500005</c:v>
                </c:pt>
                <c:pt idx="1">
                  <c:v>1925.6136934019996</c:v>
                </c:pt>
                <c:pt idx="2">
                  <c:v>3373.4296220672413</c:v>
                </c:pt>
                <c:pt idx="3">
                  <c:v>4782.1438021956328</c:v>
                </c:pt>
                <c:pt idx="4">
                  <c:v>6247.7697602390799</c:v>
                </c:pt>
                <c:pt idx="5">
                  <c:v>7440.3115496140708</c:v>
                </c:pt>
                <c:pt idx="6">
                  <c:v>15399.187603546401</c:v>
                </c:pt>
                <c:pt idx="7">
                  <c:v>5545.7876935495688</c:v>
                </c:pt>
                <c:pt idx="8">
                  <c:v>6757.3695751034593</c:v>
                </c:pt>
                <c:pt idx="9">
                  <c:v>8255.3735555414351</c:v>
                </c:pt>
                <c:pt idx="10">
                  <c:v>10778.819786633434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3E-43DB-B3EC-0745655B8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4833664"/>
        <c:axId val="544832880"/>
      </c:lineChart>
      <c:catAx>
        <c:axId val="54483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832880"/>
        <c:crosses val="autoZero"/>
        <c:auto val="1"/>
        <c:lblAlgn val="ctr"/>
        <c:lblOffset val="100"/>
        <c:noMultiLvlLbl val="0"/>
      </c:catAx>
      <c:valAx>
        <c:axId val="544832880"/>
        <c:scaling>
          <c:orientation val="minMax"/>
          <c:max val="16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i="0" u="none" strike="noStrike" baseline="0" dirty="0">
                    <a:solidFill>
                      <a:schemeClr val="tx1"/>
                    </a:solidFill>
                    <a:effectLst/>
                  </a:rPr>
                  <a:t>Capacity (MW-dc)</a:t>
                </a:r>
                <a:r>
                  <a:rPr lang="en-US" sz="1100" b="0" i="0" u="none" strike="noStrike" baseline="0" dirty="0">
                    <a:solidFill>
                      <a:schemeClr val="tx1"/>
                    </a:solidFill>
                  </a:rPr>
                  <a:t> </a:t>
                </a:r>
                <a:endParaRPr lang="en-US" sz="11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51461682524058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83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1820330969267097E-2"/>
          <c:y val="0.928748017825897"/>
          <c:w val="0.86807958915168104"/>
          <c:h val="6.96755422019615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020885470711"/>
          <c:y val="0.102052827278169"/>
          <c:w val="0.74590327371869203"/>
          <c:h val="0.6415979274153800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Solar - Residential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Sheet1!$B$1:$C$1</c:f>
              <c:strCache>
                <c:ptCount val="2"/>
                <c:pt idx="0">
                  <c:v>2011</c:v>
                </c:pt>
                <c:pt idx="1">
                  <c:v>2014</c:v>
                </c:pt>
              </c:strCache>
            </c:strRef>
          </c:cat>
          <c:val>
            <c:numRef>
              <c:f>Sheet1!$B$2:$C$2</c:f>
              <c:numCache>
                <c:formatCode>_-* #,##0_-;\-* #,##0_-;_-* "-"??_-;_-@_-</c:formatCode>
                <c:ptCount val="2"/>
                <c:pt idx="0" formatCode="#,##0">
                  <c:v>197866</c:v>
                </c:pt>
                <c:pt idx="1">
                  <c:v>642276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D-4729-BB6E-1D810C907A8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Solar - Commercial</c:v>
                </c:pt>
              </c:strCache>
            </c:strRef>
          </c:tx>
          <c:spPr>
            <a:gradFill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Sheet1!$B$1:$C$1</c:f>
              <c:strCache>
                <c:ptCount val="2"/>
                <c:pt idx="0">
                  <c:v>2011</c:v>
                </c:pt>
                <c:pt idx="1">
                  <c:v>2014</c:v>
                </c:pt>
              </c:strCache>
            </c:strRef>
          </c:cat>
          <c:val>
            <c:numRef>
              <c:f>Sheet1!$B$3:$C$3</c:f>
              <c:numCache>
                <c:formatCode>_-* #,##0_-;\-* #,##0_-;_-* "-"??_-;_-@_-</c:formatCode>
                <c:ptCount val="2"/>
                <c:pt idx="0" formatCode="#,##0">
                  <c:v>18316</c:v>
                </c:pt>
                <c:pt idx="1">
                  <c:v>43335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6D-4729-BB6E-1D810C907A8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Solar - Industrial</c:v>
                </c:pt>
              </c:strCache>
            </c:strRef>
          </c:tx>
          <c:spPr>
            <a:gradFill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Sheet1!$B$1:$C$1</c:f>
              <c:strCache>
                <c:ptCount val="2"/>
                <c:pt idx="0">
                  <c:v>2011</c:v>
                </c:pt>
                <c:pt idx="1">
                  <c:v>2014</c:v>
                </c:pt>
              </c:strCache>
            </c:strRef>
          </c:cat>
          <c:val>
            <c:numRef>
              <c:f>Sheet1!$B$4:$C$4</c:f>
              <c:numCache>
                <c:formatCode>_-* #,##0_-;\-* #,##0_-;_-* "-"??_-;_-@_-</c:formatCode>
                <c:ptCount val="2"/>
                <c:pt idx="0" formatCode="#,##0">
                  <c:v>2418</c:v>
                </c:pt>
                <c:pt idx="1">
                  <c:v>3131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6D-4729-BB6E-1D810C907A83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chemeClr val="accent4"/>
            </a:solidFill>
            <a:ln w="38100">
              <a:solidFill>
                <a:schemeClr val="accent2"/>
              </a:solidFill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2011</c:v>
                </c:pt>
                <c:pt idx="1">
                  <c:v>2014</c:v>
                </c:pt>
              </c:strCache>
            </c:strRef>
          </c:cat>
          <c:val>
            <c:numRef>
              <c:f>Sheet1!$B$5:$C$5</c:f>
              <c:numCache>
                <c:formatCode>_-* #,##0_-;\-* #,##0_-;_-* "-"??_-;_-@_-</c:formatCode>
                <c:ptCount val="2"/>
                <c:pt idx="0" formatCode="#,##0">
                  <c:v>5411</c:v>
                </c:pt>
                <c:pt idx="1">
                  <c:v>6824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6D-4729-BB6E-1D810C907A83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2011</c:v>
                </c:pt>
                <c:pt idx="1">
                  <c:v>2014</c:v>
                </c:pt>
              </c:strCache>
            </c:strRef>
          </c:cat>
          <c:val>
            <c:numRef>
              <c:f>Sheet1!$B$6:$C$6</c:f>
              <c:numCache>
                <c:formatCode>_-* #,##0_-;\-* #,##0_-;_-* "-"??_-;_-@_-</c:formatCode>
                <c:ptCount val="2"/>
                <c:pt idx="0" formatCode="#,##0">
                  <c:v>1149</c:v>
                </c:pt>
                <c:pt idx="1">
                  <c:v>1455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6D-4729-BB6E-1D810C907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4832488"/>
        <c:axId val="544836800"/>
      </c:barChart>
      <c:catAx>
        <c:axId val="544832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836800"/>
        <c:crosses val="autoZero"/>
        <c:auto val="1"/>
        <c:lblAlgn val="ctr"/>
        <c:lblOffset val="100"/>
        <c:noMultiLvlLbl val="0"/>
      </c:catAx>
      <c:valAx>
        <c:axId val="544836800"/>
        <c:scaling>
          <c:orientation val="minMax"/>
          <c:max val="700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83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"/>
          <c:y val="0.86510686925212399"/>
          <c:w val="0.91212842580723896"/>
          <c:h val="0.134893130747876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66537D-6E52-BB44-976A-0123FCBDB3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6EC1F-2C7D-0244-B548-B95FB99B3A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AA88B-7326-F14A-8ACC-451685B0B8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D51402-0AB7-8D4D-8061-7ECA9EF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51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F99236-4D48-8B4D-B4E9-39DA4333DA4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FF06A2-BFC5-ED49-AAEF-85890C6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eneral/C&amp;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8991"/>
            <a:ext cx="7123176" cy="149055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593326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ransmission &amp; Distribu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913372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o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35993344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ucle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38704671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Renewab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22989552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3510288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61B6286-6D92-78D6-0446-79FA34B49633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0" y="1906588"/>
            <a:ext cx="4224528" cy="382099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6D38DD-9FA6-DB03-2067-AA5B70FF23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38" y="5727585"/>
            <a:ext cx="4224528" cy="1130300"/>
          </a:xfrm>
          <a:prstGeom prst="rect">
            <a:avLst/>
          </a:prstGeom>
          <a:solidFill>
            <a:srgbClr val="FBFBFB">
              <a:alpha val="87843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24292583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0C9E0D5B-BBA5-6D4B-B5CB-69F1742E65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3384" y="1930735"/>
            <a:ext cx="1105233" cy="1105233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C3957A5-6A64-6A49-850D-01221C79D5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830" y="3244516"/>
            <a:ext cx="10972799" cy="629653"/>
          </a:xfrm>
          <a:prstGeom prst="rect">
            <a:avLst/>
          </a:prstGeom>
        </p:spPr>
        <p:txBody>
          <a:bodyPr anchor="t" anchorCtr="1">
            <a:noAutofit/>
          </a:bodyPr>
          <a:lstStyle>
            <a:lvl1pPr marL="0" indent="0" algn="ctr">
              <a:buNone/>
              <a:defRPr sz="4000" b="1">
                <a:solidFill>
                  <a:srgbClr val="26BCD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Section Title – Arial Bold, 40 Pt</a:t>
            </a:r>
          </a:p>
        </p:txBody>
      </p:sp>
      <p:sp>
        <p:nvSpPr>
          <p:cNvPr id="6" name="Picture Placeholder 40">
            <a:extLst>
              <a:ext uri="{FF2B5EF4-FFF2-40B4-BE49-F238E27FC236}">
                <a16:creationId xmlns:a16="http://schemas.microsoft.com/office/drawing/2014/main" id="{6E6B54B1-BBA1-484E-883D-4780AFECBF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43006" y="2038937"/>
            <a:ext cx="905988" cy="88882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Icon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FB470F8-3A08-F84F-9F11-FA4017C6F9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829" y="3906183"/>
            <a:ext cx="10972800" cy="496795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marL="0" indent="0" algn="ctr">
              <a:buNone/>
              <a:defRPr sz="2000" b="0" cap="all" baseline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 – Arial regular, 20 Point, center aligned</a:t>
            </a:r>
          </a:p>
        </p:txBody>
      </p:sp>
    </p:spTree>
    <p:extLst>
      <p:ext uri="{BB962C8B-B14F-4D97-AF65-F5344CB8AC3E}">
        <p14:creationId xmlns:p14="http://schemas.microsoft.com/office/powerpoint/2010/main" val="22949977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C1C3578-3881-7F4B-8C36-649FBDCA9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BA283-C9F3-4153-A91D-B1CA4EB1943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11312525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DFCE90-FD20-BB15-AE35-741EE64DB55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99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5819E8-19D5-5747-BE22-36667B9DD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01D5897-028A-483C-895B-D8A92D6F2A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11312525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4B28F2A-313F-01DA-6134-7350E5D2227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910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5486400" cy="508300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1115568"/>
            <a:ext cx="5486400" cy="508352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DA42139-D1C4-A335-ED8B-C1005BA24EA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1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24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5486400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1115568"/>
            <a:ext cx="5486400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712D713-2EBF-6FD8-FCC4-AFEE6CC9BF0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6450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2465743"/>
            <a:ext cx="5486400" cy="37328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2465882"/>
            <a:ext cx="5486400" cy="373321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E52D-7B2E-4598-835A-683751D195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150" y="1115568"/>
            <a:ext cx="11366500" cy="122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8A7D4-4149-6955-DA0B-E30A003CB07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2612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2465743"/>
            <a:ext cx="5486400" cy="37328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2465882"/>
            <a:ext cx="5486400" cy="373321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E52D-7B2E-4598-835A-683751D195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150" y="1115568"/>
            <a:ext cx="11366500" cy="122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EDFC4-2AD7-42E4-1C67-B6033472117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3551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E0DB453-BB9B-8248-889A-4755938F5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94871C0-5C08-D181-B072-6EADEF5E076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21658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E0DB453-BB9B-8248-889A-4755938F5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2E0CC12-B554-591B-592F-C11A96790A6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95988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321EB35-84F1-374C-9851-23EC65BF4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9F69105-B1E4-919A-1B4E-94307D6CFC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2747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+ Quotation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3BFC9-E597-9B45-98AF-905CECB66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1219196"/>
            <a:ext cx="6096000" cy="2743200"/>
          </a:xfrm>
          <a:prstGeom prst="rect">
            <a:avLst/>
          </a:prstGeom>
          <a:solidFill>
            <a:srgbClr val="26BCD7"/>
          </a:solidFill>
        </p:spPr>
        <p:txBody>
          <a:bodyPr rIns="365760" anchor="ctr"/>
          <a:lstStyle>
            <a:lvl1pPr marL="0" indent="0" algn="r">
              <a:buNone/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“Click to edit this quote.”</a:t>
            </a:r>
            <a:br>
              <a:rPr lang="en-US" dirty="0"/>
            </a:br>
            <a:r>
              <a:rPr lang="en-US" dirty="0"/>
              <a:t>– Insert Author’s Name Here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5D6F37C-4A1D-6B4A-80E4-6647D7A62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0" y="1213100"/>
            <a:ext cx="6096000" cy="274320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Select icon below to insert object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7E1F3-C0D1-4D6D-B0DA-061C6DDBDE1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75666" y="4114800"/>
            <a:ext cx="11705198" cy="2064124"/>
          </a:xfrm>
        </p:spPr>
        <p:txBody>
          <a:bodyPr/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E572481-C384-6DBB-FC86-A33CEFB9E59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470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Picture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5D6F37C-4A1D-6B4A-80E4-6647D7A62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0" y="1216152"/>
            <a:ext cx="6096000" cy="2743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Select icon to insert object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6096000" y="1216152"/>
            <a:ext cx="6096000" cy="2743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Select icon to insert object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377825" y="4116663"/>
            <a:ext cx="5340096" cy="336550"/>
          </a:xfrm>
          <a:prstGeom prst="rect">
            <a:avLst/>
          </a:prstGeom>
        </p:spPr>
        <p:txBody>
          <a:bodyPr lIns="0" tIns="45720" rIns="0" bIns="45720"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6473952" y="4116663"/>
            <a:ext cx="5340096" cy="336550"/>
          </a:xfrm>
          <a:prstGeom prst="rect">
            <a:avLst/>
          </a:prstGeom>
        </p:spPr>
        <p:txBody>
          <a:bodyPr lIns="0" tIns="45720" rIns="0" bIns="45720"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060FA-B1BF-47FD-AEF2-3BD87FEBC33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77825" y="4504765"/>
            <a:ext cx="5340350" cy="1694423"/>
          </a:xfrm>
        </p:spPr>
        <p:txBody>
          <a:bodyPr/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00FD946-044B-471F-AD92-4E445223903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473825" y="4504765"/>
            <a:ext cx="5340350" cy="1694423"/>
          </a:xfrm>
        </p:spPr>
        <p:txBody>
          <a:bodyPr/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15EEFCE-3E06-0B49-C4AB-45CB8E3F6A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153835" y="6382125"/>
            <a:ext cx="4034399" cy="279400"/>
          </a:xfrm>
        </p:spPr>
        <p:txBody>
          <a:bodyPr lIns="0" rIns="0" anchor="b" anchorCtr="0"/>
          <a:lstStyle>
            <a:lvl1pPr algn="r">
              <a:defRPr sz="700" b="0">
                <a:solidFill>
                  <a:schemeClr val="tx1"/>
                </a:solidFill>
              </a:defRPr>
            </a:lvl1pPr>
            <a:lvl2pPr algn="r">
              <a:defRPr sz="700">
                <a:solidFill>
                  <a:schemeClr val="tx1"/>
                </a:solidFill>
              </a:defRPr>
            </a:lvl2pPr>
            <a:lvl3pPr algn="r">
              <a:defRPr sz="700">
                <a:solidFill>
                  <a:schemeClr val="tx1"/>
                </a:solidFill>
              </a:defRPr>
            </a:lvl3pPr>
            <a:lvl4pPr algn="r">
              <a:defRPr sz="700">
                <a:solidFill>
                  <a:schemeClr val="tx1"/>
                </a:solidFill>
              </a:defRPr>
            </a:lvl4pPr>
            <a:lvl5pPr algn="r">
              <a:defRPr sz="7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b="0" dirty="0"/>
              <a:t>Click to add notes, references, or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599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39106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4F2E0C-9EAB-BD49-BB72-0C68B33EDBFB}"/>
              </a:ext>
            </a:extLst>
          </p:cNvPr>
          <p:cNvCxnSpPr>
            <a:cxnSpLocks/>
          </p:cNvCxnSpPr>
          <p:nvPr userDrawn="1"/>
        </p:nvCxnSpPr>
        <p:spPr>
          <a:xfrm>
            <a:off x="5042168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83D34C9-5502-4AF4-8EF7-1448747692D4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491147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E6B1607-DD4D-47CF-99D5-18F40E15E1A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491147" y="4275740"/>
            <a:ext cx="3205163" cy="352425"/>
          </a:xfrm>
          <a:prstGeom prst="rect">
            <a:avLst/>
          </a:prstGeom>
        </p:spPr>
        <p:txBody>
          <a:bodyPr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4A3DE7-B616-4CBF-97DA-7C18F5C5D2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1147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F994E-00B2-439C-906A-F737213806B9}"/>
              </a:ext>
            </a:extLst>
          </p:cNvPr>
          <p:cNvSpPr txBox="1"/>
          <p:nvPr userDrawn="1"/>
        </p:nvSpPr>
        <p:spPr>
          <a:xfrm>
            <a:off x="4491147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34F8410D-14AB-4A12-91B4-08548E4B1D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91147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ED8270F7-F095-40A3-B934-CFF14B98FE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1147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D3D53CF-0409-4D20-9FD0-9790A818C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1147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1E325B-E4C1-444C-BF04-40A73C6A4C90}"/>
              </a:ext>
            </a:extLst>
          </p:cNvPr>
          <p:cNvSpPr txBox="1"/>
          <p:nvPr userDrawn="1"/>
        </p:nvSpPr>
        <p:spPr>
          <a:xfrm>
            <a:off x="4591098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99B28E-4930-4FC6-8D75-C56F25CD188E}"/>
              </a:ext>
            </a:extLst>
          </p:cNvPr>
          <p:cNvSpPr txBox="1"/>
          <p:nvPr userDrawn="1"/>
        </p:nvSpPr>
        <p:spPr>
          <a:xfrm>
            <a:off x="4591098" y="6060399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17D06FB9-D64B-4AD6-BDD3-7BCF2D5226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91147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386CCCA2-AA0A-44BE-8B06-D6256F678BE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1147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600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7055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65782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38D3CA1-2ED3-4D82-9C35-4311C3AE988B}"/>
              </a:ext>
            </a:extLst>
          </p:cNvPr>
          <p:cNvCxnSpPr>
            <a:cxnSpLocks/>
          </p:cNvCxnSpPr>
          <p:nvPr userDrawn="1"/>
        </p:nvCxnSpPr>
        <p:spPr>
          <a:xfrm>
            <a:off x="3334392" y="4644263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5126E740-F8B6-4C37-B950-B42D11834A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83371" y="3933977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43AFB6DB-D4AC-45E1-9507-0F967CE63B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83371" y="4274987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3" name="Text Placeholder 19">
            <a:extLst>
              <a:ext uri="{FF2B5EF4-FFF2-40B4-BE49-F238E27FC236}">
                <a16:creationId xmlns:a16="http://schemas.microsoft.com/office/drawing/2014/main" id="{398A9695-1A84-4403-80D5-2ED63D63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83371" y="490506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B2488D-CC63-410C-998A-E31F09CCFDCB}"/>
              </a:ext>
            </a:extLst>
          </p:cNvPr>
          <p:cNvSpPr txBox="1"/>
          <p:nvPr userDrawn="1"/>
        </p:nvSpPr>
        <p:spPr>
          <a:xfrm>
            <a:off x="2783371" y="4652924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395CC99E-F63A-41D1-970F-55CE686887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83371" y="5133291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C959F9E4-7F27-4167-830A-BC86E0DB7C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3371" y="5361520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47" name="Text Placeholder 19">
            <a:extLst>
              <a:ext uri="{FF2B5EF4-FFF2-40B4-BE49-F238E27FC236}">
                <a16:creationId xmlns:a16="http://schemas.microsoft.com/office/drawing/2014/main" id="{F9116A9C-E905-439F-A532-08178AB9BD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83371" y="5589749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9CF7FFD-50F9-4D27-9F67-FC9AF2CDEADA}"/>
              </a:ext>
            </a:extLst>
          </p:cNvPr>
          <p:cNvSpPr txBox="1"/>
          <p:nvPr userDrawn="1"/>
        </p:nvSpPr>
        <p:spPr>
          <a:xfrm>
            <a:off x="2876595" y="5817967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02D497A-EA1A-4CAD-9403-A9DBC0248FFA}"/>
              </a:ext>
            </a:extLst>
          </p:cNvPr>
          <p:cNvSpPr txBox="1"/>
          <p:nvPr userDrawn="1"/>
        </p:nvSpPr>
        <p:spPr>
          <a:xfrm>
            <a:off x="2876595" y="606637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50" name="Text Placeholder 33">
            <a:extLst>
              <a:ext uri="{FF2B5EF4-FFF2-40B4-BE49-F238E27FC236}">
                <a16:creationId xmlns:a16="http://schemas.microsoft.com/office/drawing/2014/main" id="{D6E6E98F-4591-4BA8-A4D6-AD216E7558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3371" y="6063497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51" name="Text Placeholder 33">
            <a:extLst>
              <a:ext uri="{FF2B5EF4-FFF2-40B4-BE49-F238E27FC236}">
                <a16:creationId xmlns:a16="http://schemas.microsoft.com/office/drawing/2014/main" id="{F4C9B337-67E3-4CE6-8D60-2F1646C43C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83371" y="5827557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D7086B8-AC35-4250-ABB6-D21558E681CE}"/>
              </a:ext>
            </a:extLst>
          </p:cNvPr>
          <p:cNvCxnSpPr>
            <a:cxnSpLocks/>
          </p:cNvCxnSpPr>
          <p:nvPr userDrawn="1"/>
        </p:nvCxnSpPr>
        <p:spPr>
          <a:xfrm>
            <a:off x="6763392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9433EBA1-0F4D-42E1-86CE-B5E2E94BDB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12371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32539D5C-6C6C-4389-9EA0-BB7C1D4C6C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2371" y="4275740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431BE8C3-6BC4-4A62-9661-6F402501AF9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12371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856F307-5519-4224-B567-FE2AFDFA00DB}"/>
              </a:ext>
            </a:extLst>
          </p:cNvPr>
          <p:cNvSpPr txBox="1"/>
          <p:nvPr userDrawn="1"/>
        </p:nvSpPr>
        <p:spPr>
          <a:xfrm>
            <a:off x="6212371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57" name="Text Placeholder 19">
            <a:extLst>
              <a:ext uri="{FF2B5EF4-FFF2-40B4-BE49-F238E27FC236}">
                <a16:creationId xmlns:a16="http://schemas.microsoft.com/office/drawing/2014/main" id="{C82D5DB0-55D4-4896-AF56-FE1D7D82871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12371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8" name="Text Placeholder 19">
            <a:extLst>
              <a:ext uri="{FF2B5EF4-FFF2-40B4-BE49-F238E27FC236}">
                <a16:creationId xmlns:a16="http://schemas.microsoft.com/office/drawing/2014/main" id="{4C4C3070-2088-41BC-B8DD-A6F3CB91AE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12371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59" name="Text Placeholder 19">
            <a:extLst>
              <a:ext uri="{FF2B5EF4-FFF2-40B4-BE49-F238E27FC236}">
                <a16:creationId xmlns:a16="http://schemas.microsoft.com/office/drawing/2014/main" id="{A5A8F2AC-21D3-4E8E-AC56-62F73E7AA7E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12371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D78B846-C197-4637-B6AF-6877FD28764C}"/>
              </a:ext>
            </a:extLst>
          </p:cNvPr>
          <p:cNvSpPr txBox="1"/>
          <p:nvPr userDrawn="1"/>
        </p:nvSpPr>
        <p:spPr>
          <a:xfrm>
            <a:off x="6305595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F78454E-6596-4254-88B3-3E9530FF0EBD}"/>
              </a:ext>
            </a:extLst>
          </p:cNvPr>
          <p:cNvSpPr txBox="1"/>
          <p:nvPr userDrawn="1"/>
        </p:nvSpPr>
        <p:spPr>
          <a:xfrm>
            <a:off x="6305595" y="6067123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:a16="http://schemas.microsoft.com/office/drawing/2014/main" id="{229813D8-8961-4C58-B7D5-5711EEB61E5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12371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63" name="Text Placeholder 33">
            <a:extLst>
              <a:ext uri="{FF2B5EF4-FFF2-40B4-BE49-F238E27FC236}">
                <a16:creationId xmlns:a16="http://schemas.microsoft.com/office/drawing/2014/main" id="{033D91B0-27F5-4A25-BE66-FE8A38F0D3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12371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093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Thre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49616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473106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651159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CC3F02A-3E49-4B61-BFD1-F2EE57468965}"/>
              </a:ext>
            </a:extLst>
          </p:cNvPr>
          <p:cNvCxnSpPr>
            <a:cxnSpLocks/>
          </p:cNvCxnSpPr>
          <p:nvPr userDrawn="1"/>
        </p:nvCxnSpPr>
        <p:spPr>
          <a:xfrm>
            <a:off x="5042168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9">
            <a:extLst>
              <a:ext uri="{FF2B5EF4-FFF2-40B4-BE49-F238E27FC236}">
                <a16:creationId xmlns:a16="http://schemas.microsoft.com/office/drawing/2014/main" id="{62FFDF85-43EB-47EB-AE7C-0D437920E4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1147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48BD974A-6F4A-46B1-847D-BF48C5C0EA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1147" y="4275740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0" name="Text Placeholder 19">
            <a:extLst>
              <a:ext uri="{FF2B5EF4-FFF2-40B4-BE49-F238E27FC236}">
                <a16:creationId xmlns:a16="http://schemas.microsoft.com/office/drawing/2014/main" id="{B3F7E4C7-F303-439C-BE3D-F6C37D888E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1147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C00692-2E9F-4D4D-9033-1CD81A338E6F}"/>
              </a:ext>
            </a:extLst>
          </p:cNvPr>
          <p:cNvSpPr txBox="1"/>
          <p:nvPr userDrawn="1"/>
        </p:nvSpPr>
        <p:spPr>
          <a:xfrm>
            <a:off x="4491147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62" name="Text Placeholder 19">
            <a:extLst>
              <a:ext uri="{FF2B5EF4-FFF2-40B4-BE49-F238E27FC236}">
                <a16:creationId xmlns:a16="http://schemas.microsoft.com/office/drawing/2014/main" id="{373CDDD5-5C5F-4BE1-9C5F-85C172B713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91147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3" name="Text Placeholder 19">
            <a:extLst>
              <a:ext uri="{FF2B5EF4-FFF2-40B4-BE49-F238E27FC236}">
                <a16:creationId xmlns:a16="http://schemas.microsoft.com/office/drawing/2014/main" id="{BBEA06FC-2C97-4656-BC49-B2B0C88446F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1147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64" name="Text Placeholder 19">
            <a:extLst>
              <a:ext uri="{FF2B5EF4-FFF2-40B4-BE49-F238E27FC236}">
                <a16:creationId xmlns:a16="http://schemas.microsoft.com/office/drawing/2014/main" id="{12853A73-60B0-453F-97F5-BCF7E4FAC8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1147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22720F8-8A3D-4BCA-ACD8-2D2B596DC1C2}"/>
              </a:ext>
            </a:extLst>
          </p:cNvPr>
          <p:cNvSpPr txBox="1"/>
          <p:nvPr userDrawn="1"/>
        </p:nvSpPr>
        <p:spPr>
          <a:xfrm>
            <a:off x="4591095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87DA37-E668-49C9-82EC-9522A0AB60F6}"/>
              </a:ext>
            </a:extLst>
          </p:cNvPr>
          <p:cNvSpPr txBox="1"/>
          <p:nvPr userDrawn="1"/>
        </p:nvSpPr>
        <p:spPr>
          <a:xfrm>
            <a:off x="4591095" y="6060399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67" name="Text Placeholder 33">
            <a:extLst>
              <a:ext uri="{FF2B5EF4-FFF2-40B4-BE49-F238E27FC236}">
                <a16:creationId xmlns:a16="http://schemas.microsoft.com/office/drawing/2014/main" id="{4CE1AF1F-528F-48EB-BE29-F31C465C84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91147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68" name="Text Placeholder 33">
            <a:extLst>
              <a:ext uri="{FF2B5EF4-FFF2-40B4-BE49-F238E27FC236}">
                <a16:creationId xmlns:a16="http://schemas.microsoft.com/office/drawing/2014/main" id="{613F458C-2863-469F-906B-D57D1748E2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1147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884BF1-27AC-419C-9DC9-B888BF4AEBB5}"/>
              </a:ext>
            </a:extLst>
          </p:cNvPr>
          <p:cNvCxnSpPr>
            <a:cxnSpLocks/>
          </p:cNvCxnSpPr>
          <p:nvPr userDrawn="1"/>
        </p:nvCxnSpPr>
        <p:spPr>
          <a:xfrm>
            <a:off x="8473694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9">
            <a:extLst>
              <a:ext uri="{FF2B5EF4-FFF2-40B4-BE49-F238E27FC236}">
                <a16:creationId xmlns:a16="http://schemas.microsoft.com/office/drawing/2014/main" id="{A6BC742A-2D26-4EFB-B91B-3404486462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22673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71" name="Text Placeholder 11">
            <a:extLst>
              <a:ext uri="{FF2B5EF4-FFF2-40B4-BE49-F238E27FC236}">
                <a16:creationId xmlns:a16="http://schemas.microsoft.com/office/drawing/2014/main" id="{8B901639-9CC6-4294-8978-F84803E8FD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22673" y="4275740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EA947E6B-CCF5-4041-8AF8-A77292F618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22673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B6D16-8F75-4618-92B9-27BEC730E661}"/>
              </a:ext>
            </a:extLst>
          </p:cNvPr>
          <p:cNvSpPr txBox="1"/>
          <p:nvPr userDrawn="1"/>
        </p:nvSpPr>
        <p:spPr>
          <a:xfrm>
            <a:off x="7922673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74" name="Text Placeholder 19">
            <a:extLst>
              <a:ext uri="{FF2B5EF4-FFF2-40B4-BE49-F238E27FC236}">
                <a16:creationId xmlns:a16="http://schemas.microsoft.com/office/drawing/2014/main" id="{4AAC5E20-0D34-43D2-A8A7-A15A98F635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22673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75" name="Text Placeholder 19">
            <a:extLst>
              <a:ext uri="{FF2B5EF4-FFF2-40B4-BE49-F238E27FC236}">
                <a16:creationId xmlns:a16="http://schemas.microsoft.com/office/drawing/2014/main" id="{E6B588A3-0CFD-4551-9BA0-E28F37FA18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22673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FA8165B6-EF7A-4BD6-AD45-4430E445FD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22673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DA4288-6B17-49DE-98E6-D52753233C5A}"/>
              </a:ext>
            </a:extLst>
          </p:cNvPr>
          <p:cNvSpPr txBox="1"/>
          <p:nvPr userDrawn="1"/>
        </p:nvSpPr>
        <p:spPr>
          <a:xfrm>
            <a:off x="8022621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A88D651-7A1E-4322-9BB8-967659DE0717}"/>
              </a:ext>
            </a:extLst>
          </p:cNvPr>
          <p:cNvSpPr txBox="1"/>
          <p:nvPr userDrawn="1"/>
        </p:nvSpPr>
        <p:spPr>
          <a:xfrm>
            <a:off x="8022621" y="6060399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79" name="Text Placeholder 33">
            <a:extLst>
              <a:ext uri="{FF2B5EF4-FFF2-40B4-BE49-F238E27FC236}">
                <a16:creationId xmlns:a16="http://schemas.microsoft.com/office/drawing/2014/main" id="{7378FDA2-F8C6-4022-B7E5-E7E11BD9EB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22673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80" name="Text Placeholder 33">
            <a:extLst>
              <a:ext uri="{FF2B5EF4-FFF2-40B4-BE49-F238E27FC236}">
                <a16:creationId xmlns:a16="http://schemas.microsoft.com/office/drawing/2014/main" id="{E2152BBC-541B-4FDF-A576-58498CF1A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22673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96552A8-865F-4B3F-83C0-7FD81AC8642B}"/>
              </a:ext>
            </a:extLst>
          </p:cNvPr>
          <p:cNvCxnSpPr>
            <a:cxnSpLocks/>
          </p:cNvCxnSpPr>
          <p:nvPr userDrawn="1"/>
        </p:nvCxnSpPr>
        <p:spPr>
          <a:xfrm>
            <a:off x="1648805" y="4647361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Placeholder 9">
            <a:extLst>
              <a:ext uri="{FF2B5EF4-FFF2-40B4-BE49-F238E27FC236}">
                <a16:creationId xmlns:a16="http://schemas.microsoft.com/office/drawing/2014/main" id="{11101083-30A4-44EF-B239-174C510672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97784" y="3937075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83" name="Text Placeholder 11">
            <a:extLst>
              <a:ext uri="{FF2B5EF4-FFF2-40B4-BE49-F238E27FC236}">
                <a16:creationId xmlns:a16="http://schemas.microsoft.com/office/drawing/2014/main" id="{BF58C4DE-1E42-462F-85D7-ADD632F925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7784" y="4278085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6F31864D-45E0-497F-9E6E-8BC2473A15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97784" y="4908160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DE68874-B952-4365-A12A-6FE3075ED9CB}"/>
              </a:ext>
            </a:extLst>
          </p:cNvPr>
          <p:cNvSpPr txBox="1"/>
          <p:nvPr userDrawn="1"/>
        </p:nvSpPr>
        <p:spPr>
          <a:xfrm>
            <a:off x="1097784" y="4656022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86" name="Text Placeholder 19">
            <a:extLst>
              <a:ext uri="{FF2B5EF4-FFF2-40B4-BE49-F238E27FC236}">
                <a16:creationId xmlns:a16="http://schemas.microsoft.com/office/drawing/2014/main" id="{3BD77743-9E18-4CA1-A8F6-327BD022392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97784" y="5136389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C27F0CE-BFF5-4618-8752-A0597A11DE9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97784" y="5364618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9E791425-2334-4E6E-A1E9-4ECE91332C8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97784" y="5592847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E63EF9-647C-43F1-9196-C1FECC4EBB8F}"/>
              </a:ext>
            </a:extLst>
          </p:cNvPr>
          <p:cNvSpPr txBox="1"/>
          <p:nvPr userDrawn="1"/>
        </p:nvSpPr>
        <p:spPr>
          <a:xfrm>
            <a:off x="1197732" y="5821065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941693B-49B8-49C7-A318-B8822DA5CE4C}"/>
              </a:ext>
            </a:extLst>
          </p:cNvPr>
          <p:cNvSpPr txBox="1"/>
          <p:nvPr userDrawn="1"/>
        </p:nvSpPr>
        <p:spPr>
          <a:xfrm>
            <a:off x="1197732" y="6062744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91" name="Text Placeholder 33">
            <a:extLst>
              <a:ext uri="{FF2B5EF4-FFF2-40B4-BE49-F238E27FC236}">
                <a16:creationId xmlns:a16="http://schemas.microsoft.com/office/drawing/2014/main" id="{2FAC7BFC-C70A-44ED-A8BD-838940C569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97784" y="6066595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92" name="Text Placeholder 33">
            <a:extLst>
              <a:ext uri="{FF2B5EF4-FFF2-40B4-BE49-F238E27FC236}">
                <a16:creationId xmlns:a16="http://schemas.microsoft.com/office/drawing/2014/main" id="{21582458-30C9-4F27-B86C-0C9947DF6E2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7784" y="5830655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75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2" userDrawn="1">
          <p15:clr>
            <a:srgbClr val="FBAE40"/>
          </p15:clr>
        </p15:guide>
        <p15:guide id="2" pos="600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Fo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601270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620135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98903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3798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46D21A-53EF-43B9-87AE-35321853371F}"/>
              </a:ext>
            </a:extLst>
          </p:cNvPr>
          <p:cNvCxnSpPr>
            <a:cxnSpLocks/>
          </p:cNvCxnSpPr>
          <p:nvPr userDrawn="1"/>
        </p:nvCxnSpPr>
        <p:spPr>
          <a:xfrm>
            <a:off x="458183" y="4604482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3973BBFA-4A81-40D8-9FC7-E189D1A885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143" y="3894196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B2F7A77-8C51-4B2C-B28D-0EC3009E21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8143" y="4235206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A7DCEAD2-6AD2-494D-B8B0-31EA737BED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143" y="4865281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2E3E37-7BCE-4087-BE2D-596046D43B2A}"/>
              </a:ext>
            </a:extLst>
          </p:cNvPr>
          <p:cNvSpPr txBox="1"/>
          <p:nvPr userDrawn="1"/>
        </p:nvSpPr>
        <p:spPr>
          <a:xfrm>
            <a:off x="138143" y="4631369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658904A9-2414-42E8-BC52-161E1285D7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8143" y="5093510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F5D0D5E0-02D7-4E3C-99F3-A019552A46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8143" y="5321739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EC43F1C4-4035-45BC-9C60-A1C8ADD5C6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8143" y="5549968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8BF306-5E3B-4EA9-936E-759C2AF11C29}"/>
              </a:ext>
            </a:extLst>
          </p:cNvPr>
          <p:cNvSpPr txBox="1"/>
          <p:nvPr userDrawn="1"/>
        </p:nvSpPr>
        <p:spPr>
          <a:xfrm>
            <a:off x="198659" y="5762797"/>
            <a:ext cx="10705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4EC9F9-2433-4CA6-ACDD-D270B626F7FA}"/>
              </a:ext>
            </a:extLst>
          </p:cNvPr>
          <p:cNvSpPr txBox="1"/>
          <p:nvPr userDrawn="1"/>
        </p:nvSpPr>
        <p:spPr>
          <a:xfrm>
            <a:off x="198659" y="6017924"/>
            <a:ext cx="10705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1BF1BEB2-F0EC-48B3-ADC9-BAE564EC97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143" y="6026740"/>
            <a:ext cx="2743200" cy="267177"/>
          </a:xfrm>
          <a:prstGeom prst="rect">
            <a:avLst/>
          </a:prstGeom>
        </p:spPr>
        <p:txBody>
          <a:bodyPr lIns="109728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BF98D9E0-E999-4A0B-8BBF-0A4C95AD0E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143" y="5787776"/>
            <a:ext cx="2743200" cy="267177"/>
          </a:xfrm>
          <a:prstGeom prst="rect">
            <a:avLst/>
          </a:prstGeom>
        </p:spPr>
        <p:txBody>
          <a:bodyPr lIns="109728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4E62F49-D350-4708-9F85-516C94980B25}"/>
              </a:ext>
            </a:extLst>
          </p:cNvPr>
          <p:cNvCxnSpPr>
            <a:cxnSpLocks/>
          </p:cNvCxnSpPr>
          <p:nvPr userDrawn="1"/>
        </p:nvCxnSpPr>
        <p:spPr>
          <a:xfrm>
            <a:off x="3496768" y="4604482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FB515E6-9024-496E-9374-DE45E536B9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76728" y="3894196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18903B63-C689-4ECF-A806-8FF6F890A72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76728" y="4235206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BD431E8C-3130-4013-8B2B-3E340FC6AA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76728" y="4865281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3D147A-B999-4159-9D49-8732F6E040F3}"/>
              </a:ext>
            </a:extLst>
          </p:cNvPr>
          <p:cNvSpPr txBox="1"/>
          <p:nvPr userDrawn="1"/>
        </p:nvSpPr>
        <p:spPr>
          <a:xfrm>
            <a:off x="3176728" y="4631369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43" name="Text Placeholder 19">
            <a:extLst>
              <a:ext uri="{FF2B5EF4-FFF2-40B4-BE49-F238E27FC236}">
                <a16:creationId xmlns:a16="http://schemas.microsoft.com/office/drawing/2014/main" id="{9D65D246-3EEC-47D3-A6B7-A81463A38FF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76728" y="5093510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03DF6102-F616-41A5-9151-5B058CE3DA4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76728" y="5321739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E62FA04B-79D6-4DAF-BB6C-5A309E93979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176728" y="5549968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2E3FF9-DE61-4953-A936-CE2C10039BA3}"/>
              </a:ext>
            </a:extLst>
          </p:cNvPr>
          <p:cNvSpPr txBox="1"/>
          <p:nvPr userDrawn="1"/>
        </p:nvSpPr>
        <p:spPr>
          <a:xfrm>
            <a:off x="3237244" y="5762797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66A0580-4380-4231-87EC-994B369951B2}"/>
              </a:ext>
            </a:extLst>
          </p:cNvPr>
          <p:cNvSpPr txBox="1"/>
          <p:nvPr userDrawn="1"/>
        </p:nvSpPr>
        <p:spPr>
          <a:xfrm>
            <a:off x="3237244" y="6017924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48" name="Text Placeholder 33">
            <a:extLst>
              <a:ext uri="{FF2B5EF4-FFF2-40B4-BE49-F238E27FC236}">
                <a16:creationId xmlns:a16="http://schemas.microsoft.com/office/drawing/2014/main" id="{9E13EF1B-48B3-45CB-A96D-95B93292098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76728" y="602674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49" name="Text Placeholder 33">
            <a:extLst>
              <a:ext uri="{FF2B5EF4-FFF2-40B4-BE49-F238E27FC236}">
                <a16:creationId xmlns:a16="http://schemas.microsoft.com/office/drawing/2014/main" id="{C584FF46-2BC7-46AC-B5AD-FC6FEBEB33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76728" y="5787776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4B111EE-AEC6-4C72-A9F3-22CC7D06597E}"/>
              </a:ext>
            </a:extLst>
          </p:cNvPr>
          <p:cNvCxnSpPr>
            <a:cxnSpLocks/>
          </p:cNvCxnSpPr>
          <p:nvPr userDrawn="1"/>
        </p:nvCxnSpPr>
        <p:spPr>
          <a:xfrm>
            <a:off x="6608926" y="4605994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81DB0C59-E057-4558-BE9A-889A1B3C5D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88886" y="3895708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A8F7A33F-E77F-4D0A-9B30-99961DA3DD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88886" y="4236718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3" name="Text Placeholder 19">
            <a:extLst>
              <a:ext uri="{FF2B5EF4-FFF2-40B4-BE49-F238E27FC236}">
                <a16:creationId xmlns:a16="http://schemas.microsoft.com/office/drawing/2014/main" id="{E4418246-78AD-4742-8E18-7F10A7D5DA5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8886" y="4866793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63F790C-97D9-4FF3-9ABF-3631C6A78AFC}"/>
              </a:ext>
            </a:extLst>
          </p:cNvPr>
          <p:cNvSpPr txBox="1"/>
          <p:nvPr userDrawn="1"/>
        </p:nvSpPr>
        <p:spPr>
          <a:xfrm>
            <a:off x="6288886" y="4632881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B8E7368C-6E3C-45A1-A006-31B760315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88886" y="5095022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6" name="Text Placeholder 19">
            <a:extLst>
              <a:ext uri="{FF2B5EF4-FFF2-40B4-BE49-F238E27FC236}">
                <a16:creationId xmlns:a16="http://schemas.microsoft.com/office/drawing/2014/main" id="{5575C1C5-0933-4AD7-A2FA-55FC1313B60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88886" y="5323251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57" name="Text Placeholder 19">
            <a:extLst>
              <a:ext uri="{FF2B5EF4-FFF2-40B4-BE49-F238E27FC236}">
                <a16:creationId xmlns:a16="http://schemas.microsoft.com/office/drawing/2014/main" id="{8E0E5A76-9678-46BC-9EB2-36943C0CAE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8886" y="5551480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71A1EFD-AEE0-4F0D-B4EE-FD05C05713C7}"/>
              </a:ext>
            </a:extLst>
          </p:cNvPr>
          <p:cNvSpPr txBox="1"/>
          <p:nvPr userDrawn="1"/>
        </p:nvSpPr>
        <p:spPr>
          <a:xfrm>
            <a:off x="6349402" y="5764309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322F0BC-B0EE-4FBC-B5CA-014F5FB68B1A}"/>
              </a:ext>
            </a:extLst>
          </p:cNvPr>
          <p:cNvSpPr txBox="1"/>
          <p:nvPr userDrawn="1"/>
        </p:nvSpPr>
        <p:spPr>
          <a:xfrm>
            <a:off x="6349402" y="6017924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60" name="Text Placeholder 33">
            <a:extLst>
              <a:ext uri="{FF2B5EF4-FFF2-40B4-BE49-F238E27FC236}">
                <a16:creationId xmlns:a16="http://schemas.microsoft.com/office/drawing/2014/main" id="{F3974B6E-3C2E-451A-916C-756CEABF1D3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88886" y="602674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61" name="Text Placeholder 33">
            <a:extLst>
              <a:ext uri="{FF2B5EF4-FFF2-40B4-BE49-F238E27FC236}">
                <a16:creationId xmlns:a16="http://schemas.microsoft.com/office/drawing/2014/main" id="{07DED9D0-F7D8-44CA-8D99-9881B6506E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88886" y="5789288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34CE405-0F52-4317-AB90-028DD8752C14}"/>
              </a:ext>
            </a:extLst>
          </p:cNvPr>
          <p:cNvCxnSpPr>
            <a:cxnSpLocks/>
          </p:cNvCxnSpPr>
          <p:nvPr userDrawn="1"/>
        </p:nvCxnSpPr>
        <p:spPr>
          <a:xfrm>
            <a:off x="9608587" y="460750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9">
            <a:extLst>
              <a:ext uri="{FF2B5EF4-FFF2-40B4-BE49-F238E27FC236}">
                <a16:creationId xmlns:a16="http://schemas.microsoft.com/office/drawing/2014/main" id="{ACD6E63E-F367-4826-8291-1669DA92AD3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88547" y="3897220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64" name="Text Placeholder 11">
            <a:extLst>
              <a:ext uri="{FF2B5EF4-FFF2-40B4-BE49-F238E27FC236}">
                <a16:creationId xmlns:a16="http://schemas.microsoft.com/office/drawing/2014/main" id="{AAB1AF8A-9876-4614-8AD8-CE7DDD38774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288547" y="4238230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347DB804-11FE-4B31-BCAD-6A23EF6783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288547" y="4868305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56FF7EA-FE8C-4F1B-9690-EDD1D1D70308}"/>
              </a:ext>
            </a:extLst>
          </p:cNvPr>
          <p:cNvSpPr txBox="1"/>
          <p:nvPr userDrawn="1"/>
        </p:nvSpPr>
        <p:spPr>
          <a:xfrm>
            <a:off x="9288547" y="4634393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5638E0BA-A82D-47CA-A83B-5BD106BCF1C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88547" y="5096534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8" name="Text Placeholder 19">
            <a:extLst>
              <a:ext uri="{FF2B5EF4-FFF2-40B4-BE49-F238E27FC236}">
                <a16:creationId xmlns:a16="http://schemas.microsoft.com/office/drawing/2014/main" id="{5480A0AE-CCCF-40FF-BBB2-39D4426C359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288547" y="5324763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600A2879-59A1-4B60-A158-D25D584DCDB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288547" y="5552992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6CE93F9-1DDF-477E-A968-64EEC3CCA86D}"/>
              </a:ext>
            </a:extLst>
          </p:cNvPr>
          <p:cNvSpPr txBox="1"/>
          <p:nvPr userDrawn="1"/>
        </p:nvSpPr>
        <p:spPr>
          <a:xfrm>
            <a:off x="9337069" y="5765821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403AB1-7CC5-4E50-818B-820F55DA03E1}"/>
              </a:ext>
            </a:extLst>
          </p:cNvPr>
          <p:cNvSpPr txBox="1"/>
          <p:nvPr userDrawn="1"/>
        </p:nvSpPr>
        <p:spPr>
          <a:xfrm>
            <a:off x="9337069" y="6017924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72" name="Text Placeholder 33">
            <a:extLst>
              <a:ext uri="{FF2B5EF4-FFF2-40B4-BE49-F238E27FC236}">
                <a16:creationId xmlns:a16="http://schemas.microsoft.com/office/drawing/2014/main" id="{A6C39F64-B203-4C06-B5E4-2BB6336244C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276553" y="602674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73" name="Text Placeholder 33">
            <a:extLst>
              <a:ext uri="{FF2B5EF4-FFF2-40B4-BE49-F238E27FC236}">
                <a16:creationId xmlns:a16="http://schemas.microsoft.com/office/drawing/2014/main" id="{C8E2216B-1478-408B-B326-F68E949A69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276553" y="579080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113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674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3E6280-2BB2-094C-8FF0-3E79DB15F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F687ED-5239-7D44-9055-5932537010A5}"/>
              </a:ext>
            </a:extLst>
          </p:cNvPr>
          <p:cNvCxnSpPr>
            <a:cxnSpLocks/>
          </p:cNvCxnSpPr>
          <p:nvPr userDrawn="1"/>
        </p:nvCxnSpPr>
        <p:spPr>
          <a:xfrm flipH="1">
            <a:off x="1742527" y="6474720"/>
            <a:ext cx="1" cy="254694"/>
          </a:xfrm>
          <a:prstGeom prst="line">
            <a:avLst/>
          </a:prstGeom>
          <a:ln>
            <a:solidFill>
              <a:srgbClr val="5F6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8686797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2023 by ScottMadden, Inc. All rights reserved.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B79BC-A419-4FD6-9FAE-DDED1D0EE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12" y="1112921"/>
            <a:ext cx="11311128" cy="508334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733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7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69" r:id="rId8"/>
    <p:sldLayoutId id="2147483665" r:id="rId9"/>
    <p:sldLayoutId id="2147483761" r:id="rId10"/>
    <p:sldLayoutId id="2147483674" r:id="rId11"/>
    <p:sldLayoutId id="2147483781" r:id="rId12"/>
    <p:sldLayoutId id="2147483782" r:id="rId13"/>
    <p:sldLayoutId id="2147483783" r:id="rId14"/>
    <p:sldLayoutId id="2147483767" r:id="rId15"/>
    <p:sldLayoutId id="2147483775" r:id="rId16"/>
    <p:sldLayoutId id="2147483774" r:id="rId17"/>
    <p:sldLayoutId id="2147483762" r:id="rId18"/>
    <p:sldLayoutId id="2147483772" r:id="rId19"/>
    <p:sldLayoutId id="2147483778" r:id="rId20"/>
    <p:sldLayoutId id="2147483738" r:id="rId21"/>
    <p:sldLayoutId id="2147483780" r:id="rId22"/>
    <p:sldLayoutId id="2147483779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rgbClr val="26BCD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Font typeface="Arial" panose="020B0604020202020204" pitchFamily="34" charset="0"/>
        <a:buNone/>
        <a:defRPr lang="en-US" sz="1400" b="1" kern="120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/>
        </a:buClr>
        <a:buFont typeface="Wingdings" panose="05000000000000000000" pitchFamily="2" charset="2"/>
        <a:buChar char="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69913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1"/>
        </a:buClr>
        <a:buFont typeface="Arial" panose="020B0604020202020204" pitchFamily="34" charset="0"/>
        <a:buChar char="–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/>
        </a:buClr>
        <a:buFont typeface="Arial" panose="020B0604020202020204" pitchFamily="34" charset="0"/>
        <a:buChar char="□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258888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1"/>
        </a:buClr>
        <a:buFont typeface="Arial" panose="020B0604020202020204" pitchFamily="34" charset="0"/>
        <a:buChar char="–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04963" indent="-233363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/>
        </a:buClr>
        <a:buFont typeface="Arial" panose="020B0604020202020204" pitchFamily="34" charset="0"/>
        <a:buChar char="□"/>
        <a:defRPr lang="en-US" sz="1200" b="0" i="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54FD-5F81-E35D-405E-564B5657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Energy Generation Market – It’s the End of the World as We Know It (And I Feel Fine)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0096C-1ECB-EBF0-1BCC-BD491DBFCA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Todd Williams, ScottMadden</a:t>
            </a:r>
          </a:p>
          <a:p>
            <a:r>
              <a:rPr lang="en-US" dirty="0"/>
              <a:t>Presentation to EUCI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DDEE2-7DEE-3747-469E-90631792A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248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0A529C-0DF5-39CF-32A9-5F58C201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69"/>
          <a:stretch/>
        </p:blipFill>
        <p:spPr>
          <a:xfrm>
            <a:off x="1345551" y="109060"/>
            <a:ext cx="9813516" cy="627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9874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24E1C1-99D3-B222-7A08-628A11387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9A06C3-3401-DB8B-E3EF-079CBF846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2ECFE5-2731-7020-67B0-9680AC7C0DE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1400" dirty="0"/>
              <a:t>Energy Sector – The View from Wall Street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1400" dirty="0"/>
              <a:t>Stressing the System – Baseload Retirements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1400" dirty="0"/>
              <a:t>The New Normal – Renewables and Gas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1400" dirty="0"/>
              <a:t>Summary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1400" dirty="0"/>
              <a:t>Questions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87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59DBAE-049D-C056-5805-71F02FE2D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5B129D-F05D-D4A7-3AF6-64CE87E4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Sector: The View from Wall Street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DAE5601-E709-30B1-9D8F-760A705EFE82}"/>
              </a:ext>
            </a:extLst>
          </p:cNvPr>
          <p:cNvSpPr txBox="1">
            <a:spLocks/>
          </p:cNvSpPr>
          <p:nvPr/>
        </p:nvSpPr>
        <p:spPr>
          <a:xfrm>
            <a:off x="260074" y="1112520"/>
            <a:ext cx="11489966" cy="8734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Companies seek to put capital to work with a focus on improving earnings in a challenging environment. Each sector is positioned differently, but there are common themes.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8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AB3C74-509F-E2C4-2535-00937D08FCD0}"/>
              </a:ext>
            </a:extLst>
          </p:cNvPr>
          <p:cNvGrpSpPr/>
          <p:nvPr/>
        </p:nvGrpSpPr>
        <p:grpSpPr>
          <a:xfrm>
            <a:off x="1037167" y="1694126"/>
            <a:ext cx="6457253" cy="4695120"/>
            <a:chOff x="326319" y="2409846"/>
            <a:chExt cx="6457253" cy="49310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5A49A46-63FC-4F5F-91B6-B60920B00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6319" y="2676275"/>
              <a:ext cx="6435887" cy="252519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03B738A-D2F2-9943-261A-3E3359FED9AC}"/>
                </a:ext>
              </a:extLst>
            </p:cNvPr>
            <p:cNvSpPr txBox="1"/>
            <p:nvPr/>
          </p:nvSpPr>
          <p:spPr>
            <a:xfrm>
              <a:off x="1673296" y="2409846"/>
              <a:ext cx="35300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/>
                <a:t>Sector Investment Themes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12C45B-4C19-86C8-7BAB-45AE063F3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320" y="5097882"/>
              <a:ext cx="6392207" cy="22430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352A0CF-6A02-EE3A-FA2C-41B15967B645}"/>
                </a:ext>
              </a:extLst>
            </p:cNvPr>
            <p:cNvSpPr/>
            <p:nvPr/>
          </p:nvSpPr>
          <p:spPr>
            <a:xfrm>
              <a:off x="342900" y="2809956"/>
              <a:ext cx="6440672" cy="45309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D06D36A-C525-BBB1-83CA-626D3074ABFD}"/>
              </a:ext>
            </a:extLst>
          </p:cNvPr>
          <p:cNvSpPr txBox="1"/>
          <p:nvPr/>
        </p:nvSpPr>
        <p:spPr>
          <a:xfrm>
            <a:off x="8038224" y="2045787"/>
            <a:ext cx="3530010" cy="295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b="1" dirty="0"/>
              <a:t>Cross-cutting Themes</a:t>
            </a:r>
          </a:p>
          <a:p>
            <a:pPr marL="227013" lvl="1" indent="-2032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35000"/>
              <a:buFont typeface="Lucida Grande"/>
              <a:buChar char="￭"/>
            </a:pPr>
            <a:r>
              <a:rPr lang="en-US" sz="1800" dirty="0"/>
              <a:t>Increasing capital spending and allocating capital between projects and sectors</a:t>
            </a:r>
          </a:p>
          <a:p>
            <a:pPr marL="227013" lvl="1" indent="-2032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35000"/>
              <a:buFont typeface="Lucida Grande"/>
              <a:buChar char="￭"/>
            </a:pPr>
            <a:r>
              <a:rPr lang="en-US" sz="1800" dirty="0"/>
              <a:t>Making strategic moves and pursuing opportunities for growth</a:t>
            </a:r>
          </a:p>
          <a:p>
            <a:pPr marL="227013" lvl="1" indent="-2032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35000"/>
              <a:buFont typeface="Lucida Grande"/>
              <a:buChar char="￭"/>
            </a:pPr>
            <a:r>
              <a:rPr lang="en-US" sz="1800" dirty="0"/>
              <a:t>Cutting costs and raising cash</a:t>
            </a:r>
          </a:p>
          <a:p>
            <a:pPr marL="227013" lvl="1" indent="-2032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35000"/>
              <a:buFont typeface="Lucida Grande"/>
              <a:buChar char="￭"/>
            </a:pPr>
            <a:r>
              <a:rPr lang="en-US" sz="1800" dirty="0"/>
              <a:t>Preparing for rate cases and regulatory activity</a:t>
            </a:r>
          </a:p>
        </p:txBody>
      </p:sp>
    </p:spTree>
    <p:extLst>
      <p:ext uri="{BB962C8B-B14F-4D97-AF65-F5344CB8AC3E}">
        <p14:creationId xmlns:p14="http://schemas.microsoft.com/office/powerpoint/2010/main" val="1374473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59DBAE-049D-C056-5805-71F02FE2D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5B129D-F05D-D4A7-3AF6-64CE87E4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Stressing the System: Baseload Retirements Accelerate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EF9E53-60E3-25CF-CE7F-4E65E96CB194}"/>
              </a:ext>
            </a:extLst>
          </p:cNvPr>
          <p:cNvSpPr txBox="1">
            <a:spLocks/>
          </p:cNvSpPr>
          <p:nvPr/>
        </p:nvSpPr>
        <p:spPr>
          <a:xfrm>
            <a:off x="227414" y="1147938"/>
            <a:ext cx="11734123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Creative Destruction – A Sign Markets are Working or Road to Ruin? </a:t>
            </a:r>
          </a:p>
          <a:p>
            <a:pPr lvl="1"/>
            <a:r>
              <a:rPr lang="en-US" sz="1800"/>
              <a:t>Who decides whether to add or subtract generation? How?</a:t>
            </a:r>
          </a:p>
          <a:p>
            <a:pPr lvl="1"/>
            <a:r>
              <a:rPr lang="en-US" sz="1800"/>
              <a:t>Open to debate: What, if anything, needs to be done?</a:t>
            </a:r>
          </a:p>
          <a:p>
            <a:pPr lvl="1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00F9A3-A346-48AF-CB3B-71F2CDBF3BD4}"/>
              </a:ext>
            </a:extLst>
          </p:cNvPr>
          <p:cNvSpPr txBox="1"/>
          <p:nvPr/>
        </p:nvSpPr>
        <p:spPr>
          <a:xfrm>
            <a:off x="4136246" y="2125121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Energy Markets “Under Pressure”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78560D-D5F7-DCED-4F97-EF298DE8A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84" y="2539940"/>
            <a:ext cx="9452344" cy="390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1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59DBAE-049D-C056-5805-71F02FE2D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5B129D-F05D-D4A7-3AF6-64CE87E4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Stressing the System: Baseload Retirements Accelerate (Cont’d)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0048D98-2256-35F0-51A0-16744A9F830E}"/>
              </a:ext>
            </a:extLst>
          </p:cNvPr>
          <p:cNvGrpSpPr/>
          <p:nvPr/>
        </p:nvGrpSpPr>
        <p:grpSpPr>
          <a:xfrm>
            <a:off x="344389" y="1452495"/>
            <a:ext cx="5750087" cy="4091443"/>
            <a:chOff x="182880" y="1452495"/>
            <a:chExt cx="5750087" cy="40914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8328F1-E9F6-DCB7-B812-7CA62B6CF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607672"/>
              <a:ext cx="5750087" cy="393626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2482FB-F72A-F2B7-E046-C039D6663B54}"/>
                </a:ext>
              </a:extLst>
            </p:cNvPr>
            <p:cNvSpPr txBox="1"/>
            <p:nvPr/>
          </p:nvSpPr>
          <p:spPr>
            <a:xfrm>
              <a:off x="387725" y="1452495"/>
              <a:ext cx="546622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i="1" dirty="0"/>
                <a:t>Average Size of Retired Generating Unit by Technology Type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2172681-BCEC-E478-E171-3D623326DA88}"/>
              </a:ext>
            </a:extLst>
          </p:cNvPr>
          <p:cNvGrpSpPr/>
          <p:nvPr/>
        </p:nvGrpSpPr>
        <p:grpSpPr>
          <a:xfrm>
            <a:off x="7183006" y="1177262"/>
            <a:ext cx="3860914" cy="2398543"/>
            <a:chOff x="6014606" y="1446377"/>
            <a:chExt cx="3860914" cy="239854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ABC6DC8-DC10-48C3-E0E5-9F2524FF1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10301" y="1610421"/>
              <a:ext cx="3765219" cy="223449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44CE29-15B1-DA3C-1C06-41252AFB471E}"/>
                </a:ext>
              </a:extLst>
            </p:cNvPr>
            <p:cNvSpPr txBox="1"/>
            <p:nvPr/>
          </p:nvSpPr>
          <p:spPr>
            <a:xfrm>
              <a:off x="6014606" y="1446377"/>
              <a:ext cx="3850281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Average Age of Retired Generating Unit by Technology Type (in Years)</a:t>
              </a:r>
            </a:p>
          </p:txBody>
        </p:sp>
      </p:grp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7D716A7B-7992-FD72-D7FD-B3B05C715614}"/>
              </a:ext>
            </a:extLst>
          </p:cNvPr>
          <p:cNvSpPr txBox="1">
            <a:spLocks/>
          </p:cNvSpPr>
          <p:nvPr/>
        </p:nvSpPr>
        <p:spPr>
          <a:xfrm>
            <a:off x="7262095" y="3739849"/>
            <a:ext cx="3798430" cy="29404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/>
              <a:t>The average size of retired plants has been increasing, with retired coal plants more than tripling since 2000, while the average size of retired gas steam turbine plants has doubled</a:t>
            </a:r>
          </a:p>
          <a:p>
            <a:pPr lvl="1"/>
            <a:r>
              <a:rPr lang="en-US" sz="1800"/>
              <a:t>The average age of baseload units at retirement has increased gradually since 1990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05483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59DBAE-049D-C056-5805-71F02FE2D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5B129D-F05D-D4A7-3AF6-64CE87E4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Stressing the System: Baseload Retirements Accelerate (Cont’d)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CC23DF-7869-D3AF-3B08-2623D7DA6062}"/>
              </a:ext>
            </a:extLst>
          </p:cNvPr>
          <p:cNvGrpSpPr/>
          <p:nvPr/>
        </p:nvGrpSpPr>
        <p:grpSpPr>
          <a:xfrm>
            <a:off x="804430" y="1198582"/>
            <a:ext cx="9723366" cy="3345652"/>
            <a:chOff x="93230" y="1452582"/>
            <a:chExt cx="9723366" cy="334565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D46198-0E95-D3AA-74B9-2B752EE8B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230" y="1872154"/>
              <a:ext cx="4654873" cy="292608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54FECB-2A60-43BA-4778-E2A4169E8E14}"/>
                </a:ext>
              </a:extLst>
            </p:cNvPr>
            <p:cNvSpPr txBox="1"/>
            <p:nvPr/>
          </p:nvSpPr>
          <p:spPr>
            <a:xfrm>
              <a:off x="182880" y="1452582"/>
              <a:ext cx="49156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Current Operating Capacity (GW)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B94E13-FCA5-1D1A-A237-85D4CABAA7AF}"/>
                </a:ext>
              </a:extLst>
            </p:cNvPr>
            <p:cNvSpPr txBox="1"/>
            <p:nvPr/>
          </p:nvSpPr>
          <p:spPr>
            <a:xfrm>
              <a:off x="4900898" y="1456738"/>
              <a:ext cx="49156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Age of Current Operating Baseload Capacity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822855D-5AE8-513F-4471-50A496850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303" y="1856849"/>
            <a:ext cx="4973581" cy="2974621"/>
          </a:xfrm>
          <a:prstGeom prst="rect">
            <a:avLst/>
          </a:prstGeom>
        </p:spPr>
      </p:pic>
      <p:sp>
        <p:nvSpPr>
          <p:cNvPr id="16" name="Content Placeholder 24">
            <a:extLst>
              <a:ext uri="{FF2B5EF4-FFF2-40B4-BE49-F238E27FC236}">
                <a16:creationId xmlns:a16="http://schemas.microsoft.com/office/drawing/2014/main" id="{DD5E8C95-F406-30D9-140F-C85E7BA46A1B}"/>
              </a:ext>
            </a:extLst>
          </p:cNvPr>
          <p:cNvSpPr txBox="1">
            <a:spLocks/>
          </p:cNvSpPr>
          <p:nvPr/>
        </p:nvSpPr>
        <p:spPr>
          <a:xfrm>
            <a:off x="894080" y="4867398"/>
            <a:ext cx="10921323" cy="17818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/>
              <a:t>Current operating baseload capacity is approximately 63% of total operating capacity</a:t>
            </a:r>
          </a:p>
          <a:p>
            <a:pPr lvl="1"/>
            <a:r>
              <a:rPr lang="en-US" sz="1800"/>
              <a:t>Close to a third of current operating baseload capacity is over the age of 40</a:t>
            </a:r>
          </a:p>
          <a:p>
            <a:pPr lvl="1"/>
            <a:r>
              <a:rPr lang="en-US" sz="1800"/>
              <a:t>Close to 10% of current operating baseload capacity is over the age of 50  </a:t>
            </a:r>
          </a:p>
        </p:txBody>
      </p:sp>
    </p:spTree>
    <p:extLst>
      <p:ext uri="{BB962C8B-B14F-4D97-AF65-F5344CB8AC3E}">
        <p14:creationId xmlns:p14="http://schemas.microsoft.com/office/powerpoint/2010/main" val="2178515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57BFC53-86BD-0DEC-26C9-958B7B84C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944409"/>
            <a:ext cx="11311128" cy="543810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59DBAE-049D-C056-5805-71F02FE2D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5B129D-F05D-D4A7-3AF6-64CE87E4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Stressing the System: Baseload Retirements Accelerate (Cont’d)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01BE0A-F1C5-B96A-7D2F-A6D3FC4A7B92}"/>
              </a:ext>
            </a:extLst>
          </p:cNvPr>
          <p:cNvSpPr txBox="1"/>
          <p:nvPr/>
        </p:nvSpPr>
        <p:spPr>
          <a:xfrm>
            <a:off x="3360578" y="985657"/>
            <a:ext cx="4874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Net Baseload Additions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008A8A-CD19-3CCA-8D21-60F76D33E4FE}"/>
              </a:ext>
            </a:extLst>
          </p:cNvPr>
          <p:cNvGrpSpPr/>
          <p:nvPr/>
        </p:nvGrpSpPr>
        <p:grpSpPr>
          <a:xfrm>
            <a:off x="3046637" y="5976771"/>
            <a:ext cx="6095677" cy="467569"/>
            <a:chOff x="2475962" y="6528726"/>
            <a:chExt cx="5163226" cy="27795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20FB0A-D992-6DF2-3E9A-B7C21DA466CB}"/>
                </a:ext>
              </a:extLst>
            </p:cNvPr>
            <p:cNvSpPr txBox="1"/>
            <p:nvPr/>
          </p:nvSpPr>
          <p:spPr>
            <a:xfrm>
              <a:off x="2711297" y="6528726"/>
              <a:ext cx="374904" cy="274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dirty="0"/>
                <a:t>Coal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840CCC9-39C8-E1C9-50CA-2CF81EA0DFCA}"/>
                </a:ext>
              </a:extLst>
            </p:cNvPr>
            <p:cNvSpPr txBox="1"/>
            <p:nvPr/>
          </p:nvSpPr>
          <p:spPr>
            <a:xfrm>
              <a:off x="3301203" y="6532363"/>
              <a:ext cx="1678530" cy="274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dirty="0"/>
                <a:t>Gas – Combined Cycle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85A7F2B-D757-A23B-B254-B53BD9DDEF4B}"/>
                </a:ext>
              </a:extLst>
            </p:cNvPr>
            <p:cNvSpPr txBox="1"/>
            <p:nvPr/>
          </p:nvSpPr>
          <p:spPr>
            <a:xfrm>
              <a:off x="2475962" y="6566303"/>
              <a:ext cx="228600" cy="22860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3364BE-3FE6-BDFB-9280-7A50CDEFF4C9}"/>
                </a:ext>
              </a:extLst>
            </p:cNvPr>
            <p:cNvSpPr txBox="1"/>
            <p:nvPr/>
          </p:nvSpPr>
          <p:spPr>
            <a:xfrm>
              <a:off x="3093195" y="6561696"/>
              <a:ext cx="228600" cy="2286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80EDBD-5C9B-7F7B-1F75-F9C1E6D20242}"/>
                </a:ext>
              </a:extLst>
            </p:cNvPr>
            <p:cNvSpPr txBox="1"/>
            <p:nvPr/>
          </p:nvSpPr>
          <p:spPr>
            <a:xfrm>
              <a:off x="4966205" y="6554076"/>
              <a:ext cx="228600" cy="228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9EFC98-EFC9-454A-A7B3-F62619FE935B}"/>
                </a:ext>
              </a:extLst>
            </p:cNvPr>
            <p:cNvSpPr txBox="1"/>
            <p:nvPr/>
          </p:nvSpPr>
          <p:spPr>
            <a:xfrm>
              <a:off x="5194805" y="6528775"/>
              <a:ext cx="1500526" cy="274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dirty="0"/>
                <a:t>Gas – Steam Turbine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D4456C-4E42-75B9-FE32-8C533664A758}"/>
                </a:ext>
              </a:extLst>
            </p:cNvPr>
            <p:cNvSpPr txBox="1"/>
            <p:nvPr/>
          </p:nvSpPr>
          <p:spPr>
            <a:xfrm>
              <a:off x="6717343" y="6557917"/>
              <a:ext cx="228600" cy="228600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BEEA37-3A9C-155E-5D72-8B0D7AFB6EE7}"/>
                </a:ext>
              </a:extLst>
            </p:cNvPr>
            <p:cNvSpPr txBox="1"/>
            <p:nvPr/>
          </p:nvSpPr>
          <p:spPr>
            <a:xfrm>
              <a:off x="6999108" y="6575914"/>
              <a:ext cx="64008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200" dirty="0"/>
                <a:t>Nuclear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806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61AFB9-030A-6AE2-9CEE-DBE8291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CF7604-6544-0E6C-0B72-122CA132D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Normal: Gas and Renewables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64AB51-8C07-8303-13C6-E75CDE479F1C}"/>
              </a:ext>
            </a:extLst>
          </p:cNvPr>
          <p:cNvSpPr txBox="1">
            <a:spLocks/>
          </p:cNvSpPr>
          <p:nvPr/>
        </p:nvSpPr>
        <p:spPr>
          <a:xfrm>
            <a:off x="269748" y="1147938"/>
            <a:ext cx="11649456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What does the future look like?</a:t>
            </a:r>
          </a:p>
          <a:p>
            <a:pPr lvl="1"/>
            <a:r>
              <a:rPr lang="en-US" sz="1800"/>
              <a:t>Coal replaced with natural gas, growth in renewables, and new technologies (storage, distributed generation, etc.)</a:t>
            </a:r>
          </a:p>
          <a:p>
            <a:endParaRPr lang="en-US" sz="1800"/>
          </a:p>
          <a:p>
            <a:endParaRPr lang="en-US" sz="1800"/>
          </a:p>
          <a:p>
            <a:endParaRPr lang="en-US" sz="18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DB49-6ADF-5BB8-9A4F-98C45CF26700}"/>
              </a:ext>
            </a:extLst>
          </p:cNvPr>
          <p:cNvGrpSpPr/>
          <p:nvPr/>
        </p:nvGrpSpPr>
        <p:grpSpPr>
          <a:xfrm>
            <a:off x="1051209" y="2119680"/>
            <a:ext cx="10086534" cy="3640455"/>
            <a:chOff x="107069" y="2573006"/>
            <a:chExt cx="10086534" cy="364045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260AC84-F2F1-CB95-E9E4-448A01664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069" y="2573006"/>
              <a:ext cx="9088755" cy="3640455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5BE422B-4D54-8CDA-02D3-99B305D954D4}"/>
                </a:ext>
              </a:extLst>
            </p:cNvPr>
            <p:cNvGrpSpPr/>
            <p:nvPr/>
          </p:nvGrpSpPr>
          <p:grpSpPr>
            <a:xfrm>
              <a:off x="8970662" y="3084386"/>
              <a:ext cx="1222941" cy="1806591"/>
              <a:chOff x="7742426" y="3356892"/>
              <a:chExt cx="1111765" cy="1565517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C1615030-CC85-1D6E-98D8-AB7465D404CF}"/>
                  </a:ext>
                </a:extLst>
              </p:cNvPr>
              <p:cNvCxnSpPr/>
              <p:nvPr/>
            </p:nvCxnSpPr>
            <p:spPr>
              <a:xfrm>
                <a:off x="7742429" y="4648089"/>
                <a:ext cx="0" cy="274320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1CE78E-FD94-E95C-BECB-574AA21419B5}"/>
                  </a:ext>
                </a:extLst>
              </p:cNvPr>
              <p:cNvSpPr txBox="1"/>
              <p:nvPr/>
            </p:nvSpPr>
            <p:spPr>
              <a:xfrm>
                <a:off x="7824875" y="4613021"/>
                <a:ext cx="569627" cy="253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10" b="1" dirty="0">
                    <a:solidFill>
                      <a:schemeClr val="bg1">
                        <a:lumMod val="65000"/>
                      </a:schemeClr>
                    </a:solidFill>
                  </a:rPr>
                  <a:t>Coal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E6065D3B-9C0E-CD54-06CD-25322EC3F9F9}"/>
                  </a:ext>
                </a:extLst>
              </p:cNvPr>
              <p:cNvCxnSpPr/>
              <p:nvPr/>
            </p:nvCxnSpPr>
            <p:spPr>
              <a:xfrm flipV="1">
                <a:off x="7742429" y="4069047"/>
                <a:ext cx="0" cy="396191"/>
              </a:xfrm>
              <a:prstGeom prst="straightConnector1">
                <a:avLst/>
              </a:prstGeom>
              <a:ln w="38100">
                <a:solidFill>
                  <a:srgbClr val="00B0F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249BCB-44D4-0F7F-2087-ADA22BC5811B}"/>
                  </a:ext>
                </a:extLst>
              </p:cNvPr>
              <p:cNvSpPr txBox="1"/>
              <p:nvPr/>
            </p:nvSpPr>
            <p:spPr>
              <a:xfrm>
                <a:off x="7824875" y="4098252"/>
                <a:ext cx="907266" cy="422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10" b="1" dirty="0">
                    <a:solidFill>
                      <a:srgbClr val="00B0F0"/>
                    </a:solidFill>
                  </a:rPr>
                  <a:t>Combined Cycle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F8A81B8F-100B-5AE1-9708-9CFF43C6C835}"/>
                  </a:ext>
                </a:extLst>
              </p:cNvPr>
              <p:cNvCxnSpPr/>
              <p:nvPr/>
            </p:nvCxnSpPr>
            <p:spPr>
              <a:xfrm flipV="1">
                <a:off x="7742426" y="3356892"/>
                <a:ext cx="0" cy="554667"/>
              </a:xfrm>
              <a:prstGeom prst="straightConnector1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AE9B11-3E5D-8C0B-87B3-9DBCFB7A408D}"/>
                  </a:ext>
                </a:extLst>
              </p:cNvPr>
              <p:cNvSpPr txBox="1"/>
              <p:nvPr/>
            </p:nvSpPr>
            <p:spPr>
              <a:xfrm>
                <a:off x="7824870" y="3474399"/>
                <a:ext cx="1029321" cy="40272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1210" b="1" dirty="0">
                    <a:solidFill>
                      <a:schemeClr val="accent4">
                        <a:lumMod val="75000"/>
                      </a:schemeClr>
                    </a:solidFill>
                  </a:rPr>
                  <a:t>Renewable Sources</a:t>
                </a: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A07152C-C9FF-EA88-B651-E6D282691009}"/>
              </a:ext>
            </a:extLst>
          </p:cNvPr>
          <p:cNvSpPr txBox="1"/>
          <p:nvPr/>
        </p:nvSpPr>
        <p:spPr>
          <a:xfrm>
            <a:off x="1688530" y="6520457"/>
            <a:ext cx="67566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EIA, Annual Energy Outlook 2017, Reference Case, Released 01/17</a:t>
            </a:r>
          </a:p>
        </p:txBody>
      </p:sp>
    </p:spTree>
    <p:extLst>
      <p:ext uri="{BB962C8B-B14F-4D97-AF65-F5344CB8AC3E}">
        <p14:creationId xmlns:p14="http://schemas.microsoft.com/office/powerpoint/2010/main" val="1723552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50579B-B7CA-C017-27C4-6AE546EC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769C44-B6D8-FDA6-7E3F-F9F972D7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Normal: Turbine Sales Return to Historical Levels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1CB7CF-249D-3B42-6714-5BC886E21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876" y="1056723"/>
            <a:ext cx="9656064" cy="369315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034740B-B892-07E2-7842-B968113F5688}"/>
              </a:ext>
            </a:extLst>
          </p:cNvPr>
          <p:cNvGrpSpPr/>
          <p:nvPr/>
        </p:nvGrpSpPr>
        <p:grpSpPr>
          <a:xfrm>
            <a:off x="438912" y="4873914"/>
            <a:ext cx="9601200" cy="1242414"/>
            <a:chOff x="237744" y="5725448"/>
            <a:chExt cx="9601200" cy="1242414"/>
          </a:xfrm>
        </p:grpSpPr>
        <p:sp>
          <p:nvSpPr>
            <p:cNvPr id="9" name="Content Placeholder 8">
              <a:extLst>
                <a:ext uri="{FF2B5EF4-FFF2-40B4-BE49-F238E27FC236}">
                  <a16:creationId xmlns:a16="http://schemas.microsoft.com/office/drawing/2014/main" id="{02B88604-165E-843F-9739-99B3F64131EA}"/>
                </a:ext>
              </a:extLst>
            </p:cNvPr>
            <p:cNvSpPr txBox="1">
              <a:spLocks/>
            </p:cNvSpPr>
            <p:nvPr/>
          </p:nvSpPr>
          <p:spPr>
            <a:xfrm>
              <a:off x="237744" y="5725448"/>
              <a:ext cx="9601200" cy="1242414"/>
            </a:xfrm>
            <a:prstGeom prst="rect">
              <a:avLst/>
            </a:prstGeom>
          </p:spPr>
          <p:txBody>
            <a:bodyPr vert="horz" lIns="101882" tIns="45720" rIns="101882" bIns="45720" rtlCol="0">
              <a:noAutofit/>
            </a:bodyPr>
            <a:lstStyle>
              <a:lvl1pPr marL="0" indent="0" algn="l" defTabSz="509412" rtl="0" eaLnBrk="1" latinLnBrk="0" hangingPunct="1">
                <a:spcBef>
                  <a:spcPts val="600"/>
                </a:spcBef>
                <a:spcAft>
                  <a:spcPts val="600"/>
                </a:spcAft>
                <a:buFontTx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013" indent="-203200" algn="l" defTabSz="509412" rtl="0" eaLnBrk="1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2"/>
                </a:buClr>
                <a:buSzPct val="135000"/>
                <a:buFont typeface="Lucida Grande"/>
                <a:buChar char="￭"/>
                <a:defRPr sz="1200" kern="1200" normalizeH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7525" indent="-147638" algn="l" defTabSz="509412" rtl="0" eaLnBrk="1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2"/>
                </a:buClr>
                <a:buFont typeface="Arial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3925" indent="-192088" algn="l" defTabSz="-973138" rtl="0" eaLnBrk="1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2"/>
                </a:buClr>
                <a:buFont typeface="Arial"/>
                <a:buChar char="–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12863" indent="-193675" algn="l" defTabSz="415925" rtl="0" eaLnBrk="1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2"/>
                </a:buClr>
                <a:buFont typeface="Courier New"/>
                <a:buChar char="o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indent="0" algn="l" defTabSz="509412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1180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20592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30004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3813" lvl="1" indent="0">
                <a:buNone/>
              </a:pPr>
              <a:r>
                <a:rPr lang="en-US" sz="1800" dirty="0"/>
                <a:t>Annual averages </a:t>
              </a:r>
            </a:p>
            <a:p>
              <a:pPr marL="174625" lvl="3" indent="0">
                <a:buFont typeface="Arial"/>
                <a:buNone/>
              </a:pPr>
              <a:r>
                <a:rPr lang="en-US" sz="1800" dirty="0"/>
                <a:t>2006-2016             69					 	                  109</a:t>
              </a:r>
            </a:p>
            <a:p>
              <a:pPr marL="174625" lvl="3" indent="0">
                <a:buFont typeface="Arial"/>
                <a:buNone/>
              </a:pPr>
              <a:r>
                <a:rPr lang="en-US" sz="1800" dirty="0"/>
                <a:t>1970-1997             61                   106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28975B-1A68-EC59-85EF-43D478FA30D0}"/>
                </a:ext>
              </a:extLst>
            </p:cNvPr>
            <p:cNvSpPr/>
            <p:nvPr/>
          </p:nvSpPr>
          <p:spPr>
            <a:xfrm>
              <a:off x="1910447" y="6068786"/>
              <a:ext cx="468087" cy="5769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#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600083-CDEC-DE30-FE0F-09D8FA249AA8}"/>
                </a:ext>
              </a:extLst>
            </p:cNvPr>
            <p:cNvSpPr/>
            <p:nvPr/>
          </p:nvSpPr>
          <p:spPr>
            <a:xfrm>
              <a:off x="3406138" y="6068786"/>
              <a:ext cx="468087" cy="5769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MW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0798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FFB12C-43C3-EE5E-01EA-522F7F5E6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68A2C8-9C66-AD0F-999D-7BCE3747A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Normal: Turbine Sales Return to Historical Levels (Cont’d) 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3A8A6E9-4BB4-DD16-13E7-5DC6C842ADFD}"/>
              </a:ext>
            </a:extLst>
          </p:cNvPr>
          <p:cNvSpPr txBox="1">
            <a:spLocks/>
          </p:cNvSpPr>
          <p:nvPr/>
        </p:nvSpPr>
        <p:spPr>
          <a:xfrm>
            <a:off x="5812098" y="971078"/>
            <a:ext cx="6379902" cy="55321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/>
              <a:t>Heavy-duty turbine installations outpaced aeroderivative turbine installations in each of the past three years</a:t>
            </a:r>
          </a:p>
          <a:p>
            <a:pPr lvl="1"/>
            <a:r>
              <a:rPr lang="en-US" sz="1800" dirty="0"/>
              <a:t>General Electric had the most total turbine installations over the past three years. However, Siemens had the most heavy-duty turbine installations</a:t>
            </a:r>
          </a:p>
          <a:p>
            <a:pPr lvl="1"/>
            <a:r>
              <a:rPr lang="en-US" sz="1800" dirty="0"/>
              <a:t>Mitsubishi turbine installations had the largest average operating capacity in 2014 and 2016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A1AF4FD-42B9-82BF-D195-ECF475BC8FEA}"/>
              </a:ext>
            </a:extLst>
          </p:cNvPr>
          <p:cNvGrpSpPr/>
          <p:nvPr/>
        </p:nvGrpSpPr>
        <p:grpSpPr>
          <a:xfrm>
            <a:off x="6094476" y="3105737"/>
            <a:ext cx="5633234" cy="3214825"/>
            <a:chOff x="5067300" y="4254885"/>
            <a:chExt cx="4853940" cy="277889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047D53-CE13-EFF2-D4B5-2F905C17E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67300" y="4387506"/>
              <a:ext cx="4853940" cy="256032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B1C54E8-EDF8-35A5-F303-DC6598A8B475}"/>
                </a:ext>
              </a:extLst>
            </p:cNvPr>
            <p:cNvSpPr txBox="1"/>
            <p:nvPr/>
          </p:nvSpPr>
          <p:spPr>
            <a:xfrm>
              <a:off x="5200500" y="4254885"/>
              <a:ext cx="46431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Turbine Sales by Average Size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7847A62-69ED-D81F-090A-06FD01163A67}"/>
                </a:ext>
              </a:extLst>
            </p:cNvPr>
            <p:cNvSpPr txBox="1"/>
            <p:nvPr/>
          </p:nvSpPr>
          <p:spPr>
            <a:xfrm>
              <a:off x="5087214" y="6818339"/>
              <a:ext cx="47822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Source: SNL, Grid Connected Turbines in the US Only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0C1BEA9-7DA1-7C58-9317-0B47E54E798B}"/>
              </a:ext>
            </a:extLst>
          </p:cNvPr>
          <p:cNvGrpSpPr/>
          <p:nvPr/>
        </p:nvGrpSpPr>
        <p:grpSpPr>
          <a:xfrm>
            <a:off x="554363" y="870852"/>
            <a:ext cx="7243981" cy="3073697"/>
            <a:chOff x="182880" y="1432305"/>
            <a:chExt cx="6771346" cy="282898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3481DDA-354D-EB5A-BCBC-FE26EE954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880" y="1591941"/>
              <a:ext cx="4884420" cy="2536728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8CD40B4-79F6-56DF-5E8B-DABF44F6530D}"/>
                </a:ext>
              </a:extLst>
            </p:cNvPr>
            <p:cNvGrpSpPr/>
            <p:nvPr/>
          </p:nvGrpSpPr>
          <p:grpSpPr>
            <a:xfrm>
              <a:off x="197608" y="1432305"/>
              <a:ext cx="6756618" cy="2828985"/>
              <a:chOff x="197608" y="1432305"/>
              <a:chExt cx="6756618" cy="282898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46B093-0119-03C9-35C9-F0EF9A763710}"/>
                  </a:ext>
                </a:extLst>
              </p:cNvPr>
              <p:cNvSpPr txBox="1"/>
              <p:nvPr/>
            </p:nvSpPr>
            <p:spPr>
              <a:xfrm>
                <a:off x="342900" y="1432305"/>
                <a:ext cx="46100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i="1" dirty="0"/>
                  <a:t>Turbine Sales by Type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C58E9B-7DBC-168B-06ED-DA94C3B8CBF5}"/>
                  </a:ext>
                </a:extLst>
              </p:cNvPr>
              <p:cNvSpPr txBox="1"/>
              <p:nvPr/>
            </p:nvSpPr>
            <p:spPr>
              <a:xfrm>
                <a:off x="197608" y="4045846"/>
                <a:ext cx="675661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/>
                  <a:t>Source: SNL, Grid Connected Turbines in the US Only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E8385E-D924-1D11-9A44-2F893E797E96}"/>
              </a:ext>
            </a:extLst>
          </p:cNvPr>
          <p:cNvGrpSpPr/>
          <p:nvPr/>
        </p:nvGrpSpPr>
        <p:grpSpPr>
          <a:xfrm>
            <a:off x="1037878" y="3982939"/>
            <a:ext cx="4915409" cy="2437850"/>
            <a:chOff x="182880" y="4250714"/>
            <a:chExt cx="4915409" cy="280008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32EC911-89C3-97F3-93B2-0EAB35C97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608" y="4387506"/>
              <a:ext cx="4900681" cy="256032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5EE290-D238-228D-3FEF-17FAB2583450}"/>
                </a:ext>
              </a:extLst>
            </p:cNvPr>
            <p:cNvSpPr txBox="1"/>
            <p:nvPr/>
          </p:nvSpPr>
          <p:spPr>
            <a:xfrm>
              <a:off x="342900" y="4250714"/>
              <a:ext cx="46100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Turbine Sales by Manufacturer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1650B44-3C3B-B5C5-32D3-AF6659E522C8}"/>
                </a:ext>
              </a:extLst>
            </p:cNvPr>
            <p:cNvSpPr txBox="1"/>
            <p:nvPr/>
          </p:nvSpPr>
          <p:spPr>
            <a:xfrm>
              <a:off x="182880" y="6835352"/>
              <a:ext cx="47822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Source: SNL, Grid Connected Turbines in the US Only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F45DFC7-F528-2DF7-B82F-01AD59796D42}"/>
              </a:ext>
            </a:extLst>
          </p:cNvPr>
          <p:cNvSpPr txBox="1"/>
          <p:nvPr/>
        </p:nvSpPr>
        <p:spPr>
          <a:xfrm>
            <a:off x="1958675" y="6525682"/>
            <a:ext cx="54376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Note: Mitsubishi reports 16 gas turbines sold within the US between 2014 and 2016</a:t>
            </a:r>
          </a:p>
        </p:txBody>
      </p:sp>
    </p:spTree>
    <p:extLst>
      <p:ext uri="{BB962C8B-B14F-4D97-AF65-F5344CB8AC3E}">
        <p14:creationId xmlns:p14="http://schemas.microsoft.com/office/powerpoint/2010/main" val="39754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2084FA-F8DD-E8B2-AB73-35E60E0EC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476630-BD1B-E37B-955E-1C62D6E4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Normal: Renewables Are Continuing to Expand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E09B81-3C2B-5EAA-3606-FFBF2D297B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46A92D-98FE-39A6-82BA-4AEC319ED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454" y="1117758"/>
            <a:ext cx="9496044" cy="3577101"/>
          </a:xfrm>
          <a:prstGeom prst="rect">
            <a:avLst/>
          </a:prstGeom>
        </p:spPr>
      </p:pic>
      <p:sp>
        <p:nvSpPr>
          <p:cNvPr id="11" name="Content Placeholder 56">
            <a:extLst>
              <a:ext uri="{FF2B5EF4-FFF2-40B4-BE49-F238E27FC236}">
                <a16:creationId xmlns:a16="http://schemas.microsoft.com/office/drawing/2014/main" id="{71745097-A922-5EE1-4588-EAF39389FC34}"/>
              </a:ext>
            </a:extLst>
          </p:cNvPr>
          <p:cNvSpPr txBox="1">
            <a:spLocks/>
          </p:cNvSpPr>
          <p:nvPr/>
        </p:nvSpPr>
        <p:spPr>
          <a:xfrm>
            <a:off x="438912" y="4694859"/>
            <a:ext cx="9601200" cy="1628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/>
              <a:t>Operating capacity from utility scale renewables will increase approximately 60% by 2027 based on projects currently under development or construction</a:t>
            </a:r>
          </a:p>
          <a:p>
            <a:pPr lvl="1"/>
            <a:r>
              <a:rPr lang="en-US" sz="1800" dirty="0"/>
              <a:t>An additional 71,000 MW of operating capacity from utility scale renewables has been announced, but development has not begun</a:t>
            </a:r>
          </a:p>
          <a:p>
            <a:pPr lvl="1"/>
            <a:r>
              <a:rPr lang="en-US" sz="1800" dirty="0"/>
              <a:t>Distributed energy resources (e.g., rooftop solar) are not included in the above chart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81479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2084FA-F8DD-E8B2-AB73-35E60E0EC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476630-BD1B-E37B-955E-1C62D6E4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Normal: Wind Power Generation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E09B81-3C2B-5EAA-3606-FFBF2D297B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BB774-49C0-0743-6520-8D3C7DB7F5CD}"/>
              </a:ext>
            </a:extLst>
          </p:cNvPr>
          <p:cNvSpPr txBox="1">
            <a:spLocks/>
          </p:cNvSpPr>
          <p:nvPr/>
        </p:nvSpPr>
        <p:spPr>
          <a:xfrm>
            <a:off x="32851" y="1147938"/>
            <a:ext cx="11717189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/>
              <a:t>Gangbusters growth – 25,819 MW of wind capacity under construction or in advanced development as of the end of the second quarter of 2017, a 41% year-over-year increase</a:t>
            </a:r>
          </a:p>
          <a:p>
            <a:pPr lvl="1"/>
            <a:r>
              <a:rPr lang="en-US" sz="1800"/>
              <a:t>28% of the installed capacity for the year is contracted to corporate and other non-utility purchasers</a:t>
            </a:r>
          </a:p>
          <a:p>
            <a:pPr lvl="1"/>
            <a:r>
              <a:rPr lang="en-US" sz="1800"/>
              <a:t>Production tax credit boom bust – phase down from 2017-2019</a:t>
            </a:r>
          </a:p>
          <a:p>
            <a:pPr lvl="1"/>
            <a:endParaRPr lang="en-US"/>
          </a:p>
        </p:txBody>
      </p:sp>
      <p:graphicFrame>
        <p:nvGraphicFramePr>
          <p:cNvPr id="4" name="Content Placeholder 11">
            <a:extLst>
              <a:ext uri="{FF2B5EF4-FFF2-40B4-BE49-F238E27FC236}">
                <a16:creationId xmlns:a16="http://schemas.microsoft.com/office/drawing/2014/main" id="{255EF94F-8EF9-BA85-DD87-397732ED6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3637573"/>
              </p:ext>
            </p:extLst>
          </p:nvPr>
        </p:nvGraphicFramePr>
        <p:xfrm>
          <a:off x="1163997" y="2491374"/>
          <a:ext cx="9454896" cy="3218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01E1FD5-573D-5918-1EA0-50F9B72649A9}"/>
              </a:ext>
            </a:extLst>
          </p:cNvPr>
          <p:cNvSpPr txBox="1"/>
          <p:nvPr/>
        </p:nvSpPr>
        <p:spPr>
          <a:xfrm>
            <a:off x="1796963" y="6487108"/>
            <a:ext cx="67566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American Wind Energy Association, Second Quarter 2017 Market Report</a:t>
            </a:r>
          </a:p>
        </p:txBody>
      </p:sp>
    </p:spTree>
    <p:extLst>
      <p:ext uri="{BB962C8B-B14F-4D97-AF65-F5344CB8AC3E}">
        <p14:creationId xmlns:p14="http://schemas.microsoft.com/office/powerpoint/2010/main" val="1362083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2084FA-F8DD-E8B2-AB73-35E60E0EC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476630-BD1B-E37B-955E-1C62D6E4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Normal: Solar Power Generation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E09B81-3C2B-5EAA-3606-FFBF2D297B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6BFDB1-E8E4-8E3D-0CD1-A93176EA7A6A}"/>
              </a:ext>
            </a:extLst>
          </p:cNvPr>
          <p:cNvSpPr txBox="1">
            <a:spLocks/>
          </p:cNvSpPr>
          <p:nvPr/>
        </p:nvSpPr>
        <p:spPr>
          <a:xfrm>
            <a:off x="261813" y="1147938"/>
            <a:ext cx="11717189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/>
              <a:t>On December 18, 2015, the U.S. congress extended the 30% Investment Tax Credit (ITC) for solar through 2021</a:t>
            </a:r>
          </a:p>
          <a:p>
            <a:pPr lvl="2"/>
            <a:r>
              <a:rPr lang="en-US" sz="1800" dirty="0"/>
              <a:t>+25 GW of extra solar capacity (2016-2020) and $40 billion in incremental investment</a:t>
            </a:r>
          </a:p>
          <a:p>
            <a:pPr lvl="1"/>
            <a:r>
              <a:rPr lang="en-US" sz="1800" dirty="0"/>
              <a:t>Solar prices will likely continue to decline although at a slower rate</a:t>
            </a:r>
          </a:p>
        </p:txBody>
      </p:sp>
      <p:graphicFrame>
        <p:nvGraphicFramePr>
          <p:cNvPr id="9" name="Content Placeholder 11">
            <a:extLst>
              <a:ext uri="{FF2B5EF4-FFF2-40B4-BE49-F238E27FC236}">
                <a16:creationId xmlns:a16="http://schemas.microsoft.com/office/drawing/2014/main" id="{BCCAD70C-99C1-29EA-FF90-D9F2D4B706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97217"/>
              </p:ext>
            </p:extLst>
          </p:nvPr>
        </p:nvGraphicFramePr>
        <p:xfrm>
          <a:off x="1223434" y="2491374"/>
          <a:ext cx="9454896" cy="3218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D3AF3BA-15FA-D9E6-72D0-6DBD6AF148A1}"/>
              </a:ext>
            </a:extLst>
          </p:cNvPr>
          <p:cNvSpPr txBox="1"/>
          <p:nvPr/>
        </p:nvSpPr>
        <p:spPr>
          <a:xfrm>
            <a:off x="1930823" y="6498961"/>
            <a:ext cx="67566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GTM Research, US Solar Market Insight Report 2Q 2017 </a:t>
            </a:r>
          </a:p>
        </p:txBody>
      </p:sp>
    </p:spTree>
    <p:extLst>
      <p:ext uri="{BB962C8B-B14F-4D97-AF65-F5344CB8AC3E}">
        <p14:creationId xmlns:p14="http://schemas.microsoft.com/office/powerpoint/2010/main" val="155283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F8560B-67D0-8D0F-495A-048C6691B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3E8EBF1-19EF-555A-7F5E-B46B2C1A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	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E6C7C3-2666-F94D-16EA-9D174175B33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108B9A4-D4CD-3E98-1AE7-D108B70C577B}"/>
              </a:ext>
            </a:extLst>
          </p:cNvPr>
          <p:cNvSpPr txBox="1">
            <a:spLocks/>
          </p:cNvSpPr>
          <p:nvPr/>
        </p:nvSpPr>
        <p:spPr>
          <a:xfrm>
            <a:off x="215414" y="1176725"/>
            <a:ext cx="11512296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/>
              <a:t>Generation development – “not dead yet” </a:t>
            </a:r>
          </a:p>
          <a:p>
            <a:pPr lvl="2"/>
            <a:r>
              <a:rPr lang="en-US" sz="1800"/>
              <a:t>Focus on gas, wind, and solar, “the new normal”…until it isn’t </a:t>
            </a:r>
          </a:p>
          <a:p>
            <a:pPr lvl="2"/>
            <a:r>
              <a:rPr lang="en-US" sz="1800"/>
              <a:t>Gas continues to replace coal </a:t>
            </a:r>
          </a:p>
          <a:p>
            <a:pPr lvl="2"/>
            <a:r>
              <a:rPr lang="en-US" sz="1800"/>
              <a:t>Despite a political “all of the above” political strategy </a:t>
            </a:r>
          </a:p>
          <a:p>
            <a:pPr lvl="1"/>
            <a:r>
              <a:rPr lang="en-US" sz="1800"/>
              <a:t>Gas prices continue to stay low – even with exports </a:t>
            </a:r>
          </a:p>
          <a:p>
            <a:pPr lvl="1"/>
            <a:r>
              <a:rPr lang="en-US" sz="1800"/>
              <a:t>Wholesale markets – zero or near-zero marginal costs continue to hammer coal and nuclear </a:t>
            </a:r>
          </a:p>
          <a:p>
            <a:pPr lvl="2"/>
            <a:r>
              <a:rPr lang="en-US" sz="1800"/>
              <a:t>State and market issue in valuing capacity </a:t>
            </a:r>
          </a:p>
          <a:p>
            <a:pPr lvl="2"/>
            <a:r>
              <a:rPr lang="en-US" sz="1800"/>
              <a:t>States losing jobs, markets losing diversity </a:t>
            </a:r>
          </a:p>
          <a:p>
            <a:pPr lvl="1"/>
            <a:r>
              <a:rPr lang="en-US" sz="1800"/>
              <a:t>Load growth approaching zero (aggregate) </a:t>
            </a:r>
          </a:p>
          <a:p>
            <a:pPr lvl="2"/>
            <a:r>
              <a:rPr lang="en-US" sz="1800"/>
              <a:t>Peakier peaks </a:t>
            </a:r>
          </a:p>
          <a:p>
            <a:pPr lvl="2"/>
            <a:r>
              <a:rPr lang="en-US" sz="1800"/>
              <a:t>How will it impact generation installation decisions?</a:t>
            </a:r>
          </a:p>
        </p:txBody>
      </p:sp>
    </p:spTree>
    <p:extLst>
      <p:ext uri="{BB962C8B-B14F-4D97-AF65-F5344CB8AC3E}">
        <p14:creationId xmlns:p14="http://schemas.microsoft.com/office/powerpoint/2010/main" val="3225229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F8560B-67D0-8D0F-495A-048C6691B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3E8EBF1-19EF-555A-7F5E-B46B2C1A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(Cont’d)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C489E9-19B5-B938-C503-BA7585699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635" y="932688"/>
            <a:ext cx="8365681" cy="5381363"/>
          </a:xfrm>
          <a:prstGeom prst="rect">
            <a:avLst/>
          </a:prstGeom>
        </p:spPr>
      </p:pic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FE9466CD-BD4B-3C17-A0F2-B05929A3A5B1}"/>
              </a:ext>
            </a:extLst>
          </p:cNvPr>
          <p:cNvSpPr/>
          <p:nvPr/>
        </p:nvSpPr>
        <p:spPr>
          <a:xfrm>
            <a:off x="3234266" y="6053648"/>
            <a:ext cx="6207703" cy="52080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The traditional utility business model must evolve.</a:t>
            </a:r>
          </a:p>
        </p:txBody>
      </p:sp>
    </p:spTree>
    <p:extLst>
      <p:ext uri="{BB962C8B-B14F-4D97-AF65-F5344CB8AC3E}">
        <p14:creationId xmlns:p14="http://schemas.microsoft.com/office/powerpoint/2010/main" val="2927749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F8560B-67D0-8D0F-495A-048C6691B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3E8EBF1-19EF-555A-7F5E-B46B2C1A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(Cont’d)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1C9422-B5E9-69FA-B3EE-E73077E5D969}"/>
              </a:ext>
            </a:extLst>
          </p:cNvPr>
          <p:cNvSpPr txBox="1">
            <a:spLocks/>
          </p:cNvSpPr>
          <p:nvPr/>
        </p:nvSpPr>
        <p:spPr>
          <a:xfrm>
            <a:off x="237744" y="1147938"/>
            <a:ext cx="11751056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Recommendations </a:t>
            </a:r>
          </a:p>
          <a:p>
            <a:pPr lvl="1"/>
            <a:r>
              <a:rPr lang="en-US" sz="1800" dirty="0"/>
              <a:t>Plan Strategically </a:t>
            </a:r>
          </a:p>
          <a:p>
            <a:pPr lvl="1"/>
            <a:r>
              <a:rPr lang="en-US" sz="1800" dirty="0"/>
              <a:t>Use Real Options </a:t>
            </a:r>
          </a:p>
          <a:p>
            <a:pPr lvl="1"/>
            <a:r>
              <a:rPr lang="en-US" sz="1800" dirty="0"/>
              <a:t>Collaborate </a:t>
            </a:r>
          </a:p>
          <a:p>
            <a:pPr lvl="1"/>
            <a:r>
              <a:rPr lang="en-US" sz="1800" dirty="0"/>
              <a:t>Don’t Forget the Basics </a:t>
            </a:r>
          </a:p>
          <a:p>
            <a:pPr lvl="1"/>
            <a:r>
              <a:rPr lang="en-US" sz="1800" dirty="0"/>
              <a:t>Advocate </a:t>
            </a:r>
          </a:p>
        </p:txBody>
      </p:sp>
    </p:spTree>
    <p:extLst>
      <p:ext uri="{BB962C8B-B14F-4D97-AF65-F5344CB8AC3E}">
        <p14:creationId xmlns:p14="http://schemas.microsoft.com/office/powerpoint/2010/main" val="517202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2D3EBB8-45E0-40FF-D9FC-C2998B882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Fodder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7964F3-E6FF-3E8A-034B-FCB9B5543E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79250" y="6478588"/>
            <a:ext cx="412750" cy="384175"/>
          </a:xfrm>
        </p:spPr>
        <p:txBody>
          <a:bodyPr/>
          <a:lstStyle/>
          <a:p>
            <a:fld id="{9AA6D16A-0A68-8445-85DB-A0BE8CCB51C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6" name="Shape 2609">
            <a:extLst>
              <a:ext uri="{FF2B5EF4-FFF2-40B4-BE49-F238E27FC236}">
                <a16:creationId xmlns:a16="http://schemas.microsoft.com/office/drawing/2014/main" id="{B2D0FCF5-C846-D7DF-DB0D-6FC5C03D04C3}"/>
              </a:ext>
            </a:extLst>
          </p:cNvPr>
          <p:cNvSpPr>
            <a:spLocks noChangeAspect="1"/>
          </p:cNvSpPr>
          <p:nvPr/>
        </p:nvSpPr>
        <p:spPr>
          <a:xfrm>
            <a:off x="5688948" y="2171839"/>
            <a:ext cx="814104" cy="666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3200"/>
                </a:moveTo>
                <a:lnTo>
                  <a:pt x="5400" y="13200"/>
                </a:lnTo>
                <a:cubicBezTo>
                  <a:pt x="5129" y="13200"/>
                  <a:pt x="4909" y="13469"/>
                  <a:pt x="4909" y="13800"/>
                </a:cubicBezTo>
                <a:cubicBezTo>
                  <a:pt x="4909" y="14132"/>
                  <a:pt x="5129" y="14400"/>
                  <a:pt x="5400" y="14400"/>
                </a:cubicBezTo>
                <a:lnTo>
                  <a:pt x="21109" y="14400"/>
                </a:lnTo>
                <a:cubicBezTo>
                  <a:pt x="21380" y="14400"/>
                  <a:pt x="21600" y="14132"/>
                  <a:pt x="21600" y="13800"/>
                </a:cubicBezTo>
                <a:cubicBezTo>
                  <a:pt x="21600" y="13469"/>
                  <a:pt x="21380" y="13200"/>
                  <a:pt x="21109" y="13200"/>
                </a:cubicBezTo>
                <a:moveTo>
                  <a:pt x="21109" y="7200"/>
                </a:move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1"/>
                  <a:pt x="5400" y="8401"/>
                </a:cubicBezTo>
                <a:lnTo>
                  <a:pt x="21109" y="8401"/>
                </a:lnTo>
                <a:cubicBezTo>
                  <a:pt x="21380" y="8401"/>
                  <a:pt x="21600" y="8132"/>
                  <a:pt x="21600" y="7800"/>
                </a:cubicBezTo>
                <a:cubicBezTo>
                  <a:pt x="21600" y="7469"/>
                  <a:pt x="21380" y="7200"/>
                  <a:pt x="21109" y="7200"/>
                </a:cubicBezTo>
                <a:moveTo>
                  <a:pt x="1473" y="0"/>
                </a:moveTo>
                <a:cubicBezTo>
                  <a:pt x="659" y="0"/>
                  <a:pt x="0" y="807"/>
                  <a:pt x="0" y="1800"/>
                </a:cubicBezTo>
                <a:cubicBezTo>
                  <a:pt x="0" y="2794"/>
                  <a:pt x="659" y="3600"/>
                  <a:pt x="1473" y="3600"/>
                </a:cubicBezTo>
                <a:cubicBezTo>
                  <a:pt x="2286" y="3600"/>
                  <a:pt x="2945" y="2794"/>
                  <a:pt x="2945" y="1800"/>
                </a:cubicBezTo>
                <a:cubicBezTo>
                  <a:pt x="2945" y="807"/>
                  <a:pt x="2286" y="0"/>
                  <a:pt x="1473" y="0"/>
                </a:cubicBezTo>
                <a:moveTo>
                  <a:pt x="21109" y="19200"/>
                </a:moveTo>
                <a:lnTo>
                  <a:pt x="5400" y="19200"/>
                </a:lnTo>
                <a:cubicBezTo>
                  <a:pt x="5129" y="19200"/>
                  <a:pt x="4909" y="19469"/>
                  <a:pt x="4909" y="19800"/>
                </a:cubicBezTo>
                <a:cubicBezTo>
                  <a:pt x="4909" y="20132"/>
                  <a:pt x="5129" y="20400"/>
                  <a:pt x="5400" y="20400"/>
                </a:cubicBezTo>
                <a:lnTo>
                  <a:pt x="21109" y="20400"/>
                </a:lnTo>
                <a:cubicBezTo>
                  <a:pt x="21380" y="20400"/>
                  <a:pt x="21600" y="20132"/>
                  <a:pt x="21600" y="19800"/>
                </a:cubicBezTo>
                <a:cubicBezTo>
                  <a:pt x="21600" y="19469"/>
                  <a:pt x="21380" y="19200"/>
                  <a:pt x="21109" y="19200"/>
                </a:cubicBezTo>
                <a:moveTo>
                  <a:pt x="5400" y="2400"/>
                </a:moveTo>
                <a:lnTo>
                  <a:pt x="21109" y="2400"/>
                </a:lnTo>
                <a:cubicBezTo>
                  <a:pt x="21380" y="2400"/>
                  <a:pt x="21600" y="2132"/>
                  <a:pt x="21600" y="1800"/>
                </a:cubicBezTo>
                <a:cubicBezTo>
                  <a:pt x="21600" y="1469"/>
                  <a:pt x="21380" y="1200"/>
                  <a:pt x="21109" y="1200"/>
                </a:cubicBezTo>
                <a:lnTo>
                  <a:pt x="5400" y="1200"/>
                </a:lnTo>
                <a:cubicBezTo>
                  <a:pt x="5129" y="1200"/>
                  <a:pt x="4909" y="1469"/>
                  <a:pt x="4909" y="1800"/>
                </a:cubicBezTo>
                <a:cubicBezTo>
                  <a:pt x="4909" y="2132"/>
                  <a:pt x="5129" y="2400"/>
                  <a:pt x="5400" y="2400"/>
                </a:cubicBezTo>
                <a:moveTo>
                  <a:pt x="1473" y="18000"/>
                </a:moveTo>
                <a:cubicBezTo>
                  <a:pt x="659" y="18000"/>
                  <a:pt x="0" y="18806"/>
                  <a:pt x="0" y="19800"/>
                </a:cubicBezTo>
                <a:cubicBezTo>
                  <a:pt x="0" y="20794"/>
                  <a:pt x="659" y="21600"/>
                  <a:pt x="1473" y="21600"/>
                </a:cubicBezTo>
                <a:cubicBezTo>
                  <a:pt x="2286" y="21600"/>
                  <a:pt x="2945" y="20794"/>
                  <a:pt x="2945" y="19800"/>
                </a:cubicBezTo>
                <a:cubicBezTo>
                  <a:pt x="2945" y="18806"/>
                  <a:pt x="2286" y="18000"/>
                  <a:pt x="1473" y="18000"/>
                </a:cubicBezTo>
                <a:moveTo>
                  <a:pt x="1473" y="6000"/>
                </a:moveTo>
                <a:cubicBezTo>
                  <a:pt x="659" y="6000"/>
                  <a:pt x="0" y="6807"/>
                  <a:pt x="0" y="7800"/>
                </a:cubicBezTo>
                <a:cubicBezTo>
                  <a:pt x="0" y="8794"/>
                  <a:pt x="659" y="9600"/>
                  <a:pt x="1473" y="9600"/>
                </a:cubicBezTo>
                <a:cubicBezTo>
                  <a:pt x="2286" y="9600"/>
                  <a:pt x="2945" y="8794"/>
                  <a:pt x="2945" y="7800"/>
                </a:cubicBezTo>
                <a:cubicBezTo>
                  <a:pt x="2945" y="6807"/>
                  <a:pt x="2286" y="6000"/>
                  <a:pt x="1473" y="6000"/>
                </a:cubicBezTo>
                <a:moveTo>
                  <a:pt x="1473" y="12000"/>
                </a:moveTo>
                <a:cubicBezTo>
                  <a:pt x="659" y="12000"/>
                  <a:pt x="0" y="12807"/>
                  <a:pt x="0" y="13800"/>
                </a:cubicBezTo>
                <a:cubicBezTo>
                  <a:pt x="0" y="14794"/>
                  <a:pt x="659" y="15600"/>
                  <a:pt x="1473" y="15600"/>
                </a:cubicBezTo>
                <a:cubicBezTo>
                  <a:pt x="2286" y="15600"/>
                  <a:pt x="2945" y="14794"/>
                  <a:pt x="2945" y="13800"/>
                </a:cubicBezTo>
                <a:cubicBezTo>
                  <a:pt x="2945" y="12807"/>
                  <a:pt x="2286" y="12000"/>
                  <a:pt x="1473" y="120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676863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BCB28-96E8-1147-73EB-B8AED40A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Grid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8456B9-6497-11BE-84EB-796371A220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CEEF8A-8336-AA2D-4616-C00B96191DB3}"/>
              </a:ext>
            </a:extLst>
          </p:cNvPr>
          <p:cNvSpPr txBox="1">
            <a:spLocks/>
          </p:cNvSpPr>
          <p:nvPr/>
        </p:nvSpPr>
        <p:spPr>
          <a:xfrm>
            <a:off x="246887" y="1464534"/>
            <a:ext cx="6069245" cy="536941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992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Major Drivers</a:t>
            </a:r>
          </a:p>
          <a:p>
            <a:pPr marL="307340" lvl="1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New technologies, evolving resource mix, and market conditions changing energy delivery infrastructure</a:t>
            </a:r>
          </a:p>
          <a:p>
            <a:pPr marL="307340" lvl="1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Energy efficiency, demand response (DR), and demand-side management programs (DSM) encourage conservation</a:t>
            </a:r>
          </a:p>
          <a:p>
            <a:pPr marL="307340" lvl="1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Deployment and integration of distributed energy resources (DERs) is a game-changer facilitated by:</a:t>
            </a:r>
          </a:p>
          <a:p>
            <a:pPr marL="589323" lvl="2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Regulatory policy and incentives</a:t>
            </a:r>
          </a:p>
          <a:p>
            <a:pPr marL="589323" lvl="2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Technology advancements</a:t>
            </a:r>
          </a:p>
          <a:p>
            <a:pPr marL="589323" lvl="2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Increased acceptance levels</a:t>
            </a:r>
          </a:p>
          <a:p>
            <a:pPr marL="307340" lvl="1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Technology forcing the need to manage both sides of the supply/demand equation </a:t>
            </a:r>
          </a:p>
        </p:txBody>
      </p:sp>
      <p:graphicFrame>
        <p:nvGraphicFramePr>
          <p:cNvPr id="11" name="Content Placeholder 11">
            <a:extLst>
              <a:ext uri="{FF2B5EF4-FFF2-40B4-BE49-F238E27FC236}">
                <a16:creationId xmlns:a16="http://schemas.microsoft.com/office/drawing/2014/main" id="{816A2F50-6933-3918-FB3A-526937C64C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262246"/>
              </p:ext>
            </p:extLst>
          </p:nvPr>
        </p:nvGraphicFramePr>
        <p:xfrm>
          <a:off x="6316132" y="932688"/>
          <a:ext cx="4626864" cy="5131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EAB4A5F-2B42-3C1F-88C0-A1192E09C6AF}"/>
              </a:ext>
            </a:extLst>
          </p:cNvPr>
          <p:cNvSpPr txBox="1"/>
          <p:nvPr/>
        </p:nvSpPr>
        <p:spPr>
          <a:xfrm>
            <a:off x="7242004" y="1357797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Net Metered Customers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3E3DAA-08A7-4C5C-EA50-8F1F7892E40B}"/>
              </a:ext>
            </a:extLst>
          </p:cNvPr>
          <p:cNvGrpSpPr/>
          <p:nvPr/>
        </p:nvGrpSpPr>
        <p:grpSpPr>
          <a:xfrm>
            <a:off x="8359727" y="3030062"/>
            <a:ext cx="1055311" cy="725524"/>
            <a:chOff x="7282081" y="3392824"/>
            <a:chExt cx="1055311" cy="725524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73C0379-C12F-9B37-38AC-442E5E97D374}"/>
                </a:ext>
              </a:extLst>
            </p:cNvPr>
            <p:cNvCxnSpPr/>
            <p:nvPr/>
          </p:nvCxnSpPr>
          <p:spPr>
            <a:xfrm flipV="1">
              <a:off x="7282081" y="3392824"/>
              <a:ext cx="0" cy="725524"/>
            </a:xfrm>
            <a:prstGeom prst="straightConnector1">
              <a:avLst/>
            </a:prstGeom>
            <a:ln w="28575">
              <a:solidFill>
                <a:srgbClr val="00B050"/>
              </a:solidFill>
              <a:prstDash val="dash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2704DD-0A18-65EE-67EB-3FEA8540BD99}"/>
                </a:ext>
              </a:extLst>
            </p:cNvPr>
            <p:cNvSpPr txBox="1"/>
            <p:nvPr/>
          </p:nvSpPr>
          <p:spPr>
            <a:xfrm>
              <a:off x="7412800" y="3566748"/>
              <a:ext cx="924592" cy="278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10" b="1" dirty="0">
                  <a:solidFill>
                    <a:srgbClr val="00B050"/>
                  </a:solidFill>
                </a:rPr>
                <a:t>+210%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711D8E4-7CF6-EED4-428E-127F46931C1A}"/>
              </a:ext>
            </a:extLst>
          </p:cNvPr>
          <p:cNvSpPr txBox="1"/>
          <p:nvPr/>
        </p:nvSpPr>
        <p:spPr>
          <a:xfrm>
            <a:off x="1872945" y="6479552"/>
            <a:ext cx="67566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EIA, Form EIA-861, January 2016</a:t>
            </a:r>
          </a:p>
        </p:txBody>
      </p:sp>
    </p:spTree>
    <p:extLst>
      <p:ext uri="{BB962C8B-B14F-4D97-AF65-F5344CB8AC3E}">
        <p14:creationId xmlns:p14="http://schemas.microsoft.com/office/powerpoint/2010/main" val="53336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BCB28-96E8-1147-73EB-B8AED40A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Grid (Cont’d)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8456B9-6497-11BE-84EB-796371A220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EF4F008-6663-372F-E784-964DD32F275B}"/>
              </a:ext>
            </a:extLst>
          </p:cNvPr>
          <p:cNvSpPr txBox="1">
            <a:spLocks/>
          </p:cNvSpPr>
          <p:nvPr/>
        </p:nvSpPr>
        <p:spPr>
          <a:xfrm>
            <a:off x="247582" y="1074326"/>
            <a:ext cx="11311127" cy="26317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992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Challenges </a:t>
            </a:r>
          </a:p>
          <a:p>
            <a:pPr marL="307340" lvl="1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Reliance on central station generation being called into question</a:t>
            </a:r>
          </a:p>
          <a:p>
            <a:pPr marL="307340" lvl="1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Regulatory models need to be reconsidered</a:t>
            </a:r>
          </a:p>
          <a:p>
            <a:pPr marL="589323" lvl="2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Accommodate new market entrants</a:t>
            </a:r>
          </a:p>
          <a:p>
            <a:pPr marL="589323" lvl="2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Address stranded investments</a:t>
            </a:r>
          </a:p>
          <a:p>
            <a:pPr marL="307340" lvl="1" indent="-282893">
              <a:spcBef>
                <a:spcPts val="660"/>
              </a:spcBef>
              <a:spcAft>
                <a:spcPts val="660"/>
              </a:spcAft>
            </a:pPr>
            <a:r>
              <a:rPr lang="en-US" sz="1800"/>
              <a:t>Market operations are no longer one-way, centralized, and fully transparent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72F28E-AE98-1170-2515-064D591DB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350" y="3572600"/>
            <a:ext cx="7612252" cy="301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86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BCB28-96E8-1147-73EB-B8AED40A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Grid has become substantially greener in a short time…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8456B9-6497-11BE-84EB-796371A220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C686B5-1C6D-891C-DDCA-A65C564EE3B7}"/>
              </a:ext>
            </a:extLst>
          </p:cNvPr>
          <p:cNvSpPr txBox="1">
            <a:spLocks/>
          </p:cNvSpPr>
          <p:nvPr/>
        </p:nvSpPr>
        <p:spPr>
          <a:xfrm>
            <a:off x="117348" y="1179576"/>
            <a:ext cx="11954256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Total emissions have fallen dramatically since 1990, even while total electricity generation has increased.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054E35-2E6E-8A84-A98B-8E5F098890A2}"/>
              </a:ext>
            </a:extLst>
          </p:cNvPr>
          <p:cNvGrpSpPr/>
          <p:nvPr/>
        </p:nvGrpSpPr>
        <p:grpSpPr>
          <a:xfrm>
            <a:off x="1293341" y="2046734"/>
            <a:ext cx="9602270" cy="2764531"/>
            <a:chOff x="209014" y="2461260"/>
            <a:chExt cx="9602270" cy="276453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1224EE4-4578-68AA-0F49-6FC350F4B961}"/>
                </a:ext>
              </a:extLst>
            </p:cNvPr>
            <p:cNvGrpSpPr/>
            <p:nvPr/>
          </p:nvGrpSpPr>
          <p:grpSpPr>
            <a:xfrm>
              <a:off x="209014" y="2461260"/>
              <a:ext cx="9602270" cy="2764531"/>
              <a:chOff x="209014" y="2461260"/>
              <a:chExt cx="9602270" cy="276453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02FCE9B-A22E-1C00-22CD-C50CE1DB75BC}"/>
                  </a:ext>
                </a:extLst>
              </p:cNvPr>
              <p:cNvGrpSpPr/>
              <p:nvPr/>
            </p:nvGrpSpPr>
            <p:grpSpPr>
              <a:xfrm>
                <a:off x="209014" y="2461260"/>
                <a:ext cx="3118740" cy="2754243"/>
                <a:chOff x="209014" y="2461260"/>
                <a:chExt cx="3118740" cy="2754243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7E23FC1-1D9F-DAB2-2CAE-2A23795C1BDC}"/>
                    </a:ext>
                  </a:extLst>
                </p:cNvPr>
                <p:cNvSpPr txBox="1"/>
                <p:nvPr/>
              </p:nvSpPr>
              <p:spPr>
                <a:xfrm>
                  <a:off x="1444708" y="2461260"/>
                  <a:ext cx="64953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SO</a:t>
                  </a:r>
                  <a:r>
                    <a:rPr lang="en-US" b="1" baseline="-25000" dirty="0"/>
                    <a:t>2</a:t>
                  </a:r>
                </a:p>
              </p:txBody>
            </p: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F462F32D-71C9-F1D2-E70C-85FC95F1AE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09014" y="2950521"/>
                  <a:ext cx="3118740" cy="226498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264CC7-ACD4-4927-0D9B-92B46D04DE80}"/>
                  </a:ext>
                </a:extLst>
              </p:cNvPr>
              <p:cNvSpPr txBox="1"/>
              <p:nvPr/>
            </p:nvSpPr>
            <p:spPr>
              <a:xfrm>
                <a:off x="343422" y="4996837"/>
                <a:ext cx="2862129" cy="1828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880" dirty="0"/>
                  <a:t>1990                                                                          2015</a:t>
                </a: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8042464-E26C-2DE7-0F13-4854AFE99209}"/>
                  </a:ext>
                </a:extLst>
              </p:cNvPr>
              <p:cNvGrpSpPr/>
              <p:nvPr/>
            </p:nvGrpSpPr>
            <p:grpSpPr>
              <a:xfrm>
                <a:off x="3442613" y="2461260"/>
                <a:ext cx="3123130" cy="2762388"/>
                <a:chOff x="3442613" y="2461260"/>
                <a:chExt cx="3123130" cy="2762388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C6DF467-B146-7FAE-1700-38361D4FC0F1}"/>
                    </a:ext>
                  </a:extLst>
                </p:cNvPr>
                <p:cNvSpPr txBox="1"/>
                <p:nvPr/>
              </p:nvSpPr>
              <p:spPr>
                <a:xfrm>
                  <a:off x="4681664" y="2461260"/>
                  <a:ext cx="66396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NO</a:t>
                  </a:r>
                  <a:r>
                    <a:rPr lang="en-US" b="1" baseline="-25000" dirty="0"/>
                    <a:t>x</a:t>
                  </a:r>
                </a:p>
              </p:txBody>
            </p:sp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1F7AEBA1-6660-A93F-31B0-7A41B0B838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42613" y="2956471"/>
                  <a:ext cx="3123130" cy="226717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62703F-0211-9C0E-6F6C-7B720F4F4378}"/>
                  </a:ext>
                </a:extLst>
              </p:cNvPr>
              <p:cNvSpPr txBox="1"/>
              <p:nvPr/>
            </p:nvSpPr>
            <p:spPr>
              <a:xfrm>
                <a:off x="3574169" y="5000052"/>
                <a:ext cx="2862129" cy="1828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880" dirty="0"/>
                  <a:t>1990                                                                          2015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37DBC75-03E7-57D2-2764-84EA619AFF2C}"/>
                  </a:ext>
                </a:extLst>
              </p:cNvPr>
              <p:cNvGrpSpPr/>
              <p:nvPr/>
            </p:nvGrpSpPr>
            <p:grpSpPr>
              <a:xfrm>
                <a:off x="6688154" y="2474095"/>
                <a:ext cx="3123130" cy="2751696"/>
                <a:chOff x="6688154" y="2474095"/>
                <a:chExt cx="3123130" cy="275169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8C153FF-1A9F-FEF3-F47A-605348CA80FE}"/>
                    </a:ext>
                  </a:extLst>
                </p:cNvPr>
                <p:cNvSpPr txBox="1"/>
                <p:nvPr/>
              </p:nvSpPr>
              <p:spPr>
                <a:xfrm>
                  <a:off x="7914663" y="2474095"/>
                  <a:ext cx="66396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CO</a:t>
                  </a:r>
                  <a:r>
                    <a:rPr lang="en-US" b="1" baseline="-25000" dirty="0"/>
                    <a:t>2</a:t>
                  </a:r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F0AE6406-FB6C-F642-1A56-CDECB405E7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688154" y="2958614"/>
                  <a:ext cx="3123130" cy="226717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A2AE1D-9E1E-104B-853C-31B460608B8B}"/>
                </a:ext>
              </a:extLst>
            </p:cNvPr>
            <p:cNvSpPr txBox="1"/>
            <p:nvPr/>
          </p:nvSpPr>
          <p:spPr>
            <a:xfrm>
              <a:off x="6833448" y="5006978"/>
              <a:ext cx="2862129" cy="182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80" dirty="0"/>
                <a:t>1990                                                                          2015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FDADD30-14E9-CD86-C02C-B3E296AF3CFF}"/>
              </a:ext>
            </a:extLst>
          </p:cNvPr>
          <p:cNvSpPr txBox="1"/>
          <p:nvPr/>
        </p:nvSpPr>
        <p:spPr>
          <a:xfrm>
            <a:off x="1733272" y="6487108"/>
            <a:ext cx="37753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EPA, https://www3.epa.gov/airmarkets/progress/datatrends/index.html</a:t>
            </a:r>
          </a:p>
        </p:txBody>
      </p:sp>
    </p:spTree>
    <p:extLst>
      <p:ext uri="{BB962C8B-B14F-4D97-AF65-F5344CB8AC3E}">
        <p14:creationId xmlns:p14="http://schemas.microsoft.com/office/powerpoint/2010/main" val="3302822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BCB28-96E8-1147-73EB-B8AED40A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Wind and Solar Compete with Conventional Generation?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8456B9-6497-11BE-84EB-796371A220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</a:t>
            </a: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0DAA7064-26DB-4D54-1BAC-EE9DEC626CAC}"/>
              </a:ext>
            </a:extLst>
          </p:cNvPr>
          <p:cNvSpPr/>
          <p:nvPr/>
        </p:nvSpPr>
        <p:spPr>
          <a:xfrm>
            <a:off x="4371453" y="5298751"/>
            <a:ext cx="7666454" cy="1119996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58738" lvl="1" algn="ctr"/>
            <a:r>
              <a:rPr lang="en-US" sz="1800" b="1" i="1" dirty="0"/>
              <a:t>What is LCOE?</a:t>
            </a:r>
          </a:p>
          <a:p>
            <a:pPr marL="0" lvl="1" algn="ctr"/>
            <a:r>
              <a:rPr lang="en-US" sz="1400" i="1" dirty="0"/>
              <a:t>The levelized cost of energy (LCOE) is the net present value of the unit-cost of electricity over the lifetime of a generating asset. It is often taken as a proxy for the average price that the generating asset must receive in a market to break even.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9263DB-F9E2-2D32-6303-952CB391A971}"/>
              </a:ext>
            </a:extLst>
          </p:cNvPr>
          <p:cNvGrpSpPr/>
          <p:nvPr/>
        </p:nvGrpSpPr>
        <p:grpSpPr>
          <a:xfrm>
            <a:off x="778933" y="996371"/>
            <a:ext cx="10053637" cy="4266145"/>
            <a:chOff x="0" y="1288511"/>
            <a:chExt cx="10053637" cy="426614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555EB40-95FA-B9EE-4119-84DD27E4E626}"/>
                </a:ext>
              </a:extLst>
            </p:cNvPr>
            <p:cNvGrpSpPr/>
            <p:nvPr/>
          </p:nvGrpSpPr>
          <p:grpSpPr>
            <a:xfrm>
              <a:off x="0" y="1296978"/>
              <a:ext cx="10053637" cy="4257678"/>
              <a:chOff x="0" y="1296978"/>
              <a:chExt cx="10053637" cy="4257678"/>
            </a:xfrm>
          </p:grpSpPr>
          <p:pic>
            <p:nvPicPr>
              <p:cNvPr id="22" name="Picture 4">
                <a:extLst>
                  <a:ext uri="{FF2B5EF4-FFF2-40B4-BE49-F238E27FC236}">
                    <a16:creationId xmlns:a16="http://schemas.microsoft.com/office/drawing/2014/main" id="{AFDC18FC-A0D2-0DD4-34A9-0C443DD045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73181"/>
                <a:ext cx="10053637" cy="41814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504B30E-D3FF-19BE-052D-B63643BEC1B8}"/>
                  </a:ext>
                </a:extLst>
              </p:cNvPr>
              <p:cNvCxnSpPr/>
              <p:nvPr/>
            </p:nvCxnSpPr>
            <p:spPr>
              <a:xfrm>
                <a:off x="3039847" y="1296978"/>
                <a:ext cx="0" cy="3950069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B828345-8F92-10B5-EAE7-B4A7A1E759C1}"/>
                  </a:ext>
                </a:extLst>
              </p:cNvPr>
              <p:cNvSpPr/>
              <p:nvPr/>
            </p:nvSpPr>
            <p:spPr>
              <a:xfrm>
                <a:off x="7956645" y="2295607"/>
                <a:ext cx="1719618" cy="42308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Unsubsidized  LCOE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268C2C9-A997-6356-446E-8A9CE69DF77D}"/>
                  </a:ext>
                </a:extLst>
              </p:cNvPr>
              <p:cNvSpPr/>
              <p:nvPr/>
            </p:nvSpPr>
            <p:spPr>
              <a:xfrm>
                <a:off x="7956645" y="2819113"/>
                <a:ext cx="1719618" cy="423081"/>
              </a:xfrm>
              <a:prstGeom prst="rect">
                <a:avLst/>
              </a:prstGeom>
              <a:solidFill>
                <a:srgbClr val="FF66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Subsidized  LCOE</a:t>
                </a:r>
              </a:p>
            </p:txBody>
          </p:sp>
        </p:grp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5FC4BC5-A20C-FE1F-AE6A-61764F4F4D91}"/>
                </a:ext>
              </a:extLst>
            </p:cNvPr>
            <p:cNvCxnSpPr/>
            <p:nvPr/>
          </p:nvCxnSpPr>
          <p:spPr>
            <a:xfrm>
              <a:off x="1745584" y="1288511"/>
              <a:ext cx="0" cy="395006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6A40E5D-5629-CD87-36C9-AE059F8CA206}"/>
                </a:ext>
              </a:extLst>
            </p:cNvPr>
            <p:cNvCxnSpPr/>
            <p:nvPr/>
          </p:nvCxnSpPr>
          <p:spPr>
            <a:xfrm flipH="1">
              <a:off x="1731936" y="5238580"/>
              <a:ext cx="780784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ounded Rectangular Callout 23">
            <a:extLst>
              <a:ext uri="{FF2B5EF4-FFF2-40B4-BE49-F238E27FC236}">
                <a16:creationId xmlns:a16="http://schemas.microsoft.com/office/drawing/2014/main" id="{E889C5B8-C075-3AAC-7B98-7AAEDC519573}"/>
              </a:ext>
            </a:extLst>
          </p:cNvPr>
          <p:cNvSpPr/>
          <p:nvPr/>
        </p:nvSpPr>
        <p:spPr>
          <a:xfrm>
            <a:off x="1824690" y="5738004"/>
            <a:ext cx="1670588" cy="1119996"/>
          </a:xfrm>
          <a:prstGeom prst="wedgeRoundRectCallout">
            <a:avLst>
              <a:gd name="adj1" fmla="val 67609"/>
              <a:gd name="adj2" fmla="val -135518"/>
              <a:gd name="adj3" fmla="val 16667"/>
            </a:avLst>
          </a:prstGeom>
          <a:solidFill>
            <a:schemeClr val="accent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In Certain Cases, Solar &amp; Wind Are Competitive with Gas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0A5BD0-A2A0-8E62-703B-7A717B9B0B6A}"/>
              </a:ext>
            </a:extLst>
          </p:cNvPr>
          <p:cNvSpPr txBox="1"/>
          <p:nvPr/>
        </p:nvSpPr>
        <p:spPr>
          <a:xfrm>
            <a:off x="3636431" y="6594830"/>
            <a:ext cx="403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https://www.lazard.com/perspective/levelized-cost-of-energy-analysis-100</a:t>
            </a:r>
          </a:p>
        </p:txBody>
      </p:sp>
    </p:spTree>
    <p:extLst>
      <p:ext uri="{BB962C8B-B14F-4D97-AF65-F5344CB8AC3E}">
        <p14:creationId xmlns:p14="http://schemas.microsoft.com/office/powerpoint/2010/main" val="2688424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BCB28-96E8-1147-73EB-B8AED40A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Challenges: Consumer choice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8456B9-6497-11BE-84EB-796371A220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D62F908-A490-80B2-1ABB-0B74CB16A6B9}"/>
              </a:ext>
            </a:extLst>
          </p:cNvPr>
          <p:cNvSpPr txBox="1">
            <a:spLocks/>
          </p:cNvSpPr>
          <p:nvPr/>
        </p:nvSpPr>
        <p:spPr>
          <a:xfrm>
            <a:off x="119210" y="1179576"/>
            <a:ext cx="11512296" cy="552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A little like peaceful atomic power and military atomic power, you really cannot have grid-scale green energy without distributed green energy.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3DD1EC-1A6E-B5E3-82B2-1DFA10E19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917" y="1960054"/>
            <a:ext cx="7417118" cy="47424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5BA09F-8760-F9F9-F04F-F89B26A8B668}"/>
              </a:ext>
            </a:extLst>
          </p:cNvPr>
          <p:cNvSpPr txBox="1"/>
          <p:nvPr/>
        </p:nvSpPr>
        <p:spPr>
          <a:xfrm>
            <a:off x="1920054" y="6487108"/>
            <a:ext cx="3323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http://www.netanir.ir/upload/image/distributed-generation.jpg</a:t>
            </a:r>
          </a:p>
        </p:txBody>
      </p:sp>
    </p:spTree>
    <p:extLst>
      <p:ext uri="{BB962C8B-B14F-4D97-AF65-F5344CB8AC3E}">
        <p14:creationId xmlns:p14="http://schemas.microsoft.com/office/powerpoint/2010/main" val="361724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BCB28-96E8-1147-73EB-B8AED40A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Challenges: A darker side of green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8456B9-6497-11BE-84EB-796371A220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Changing Generation Landscape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BC97128-8766-3156-FBD7-00E9F43F8BBD}"/>
              </a:ext>
            </a:extLst>
          </p:cNvPr>
          <p:cNvSpPr txBox="1">
            <a:spLocks/>
          </p:cNvSpPr>
          <p:nvPr/>
        </p:nvSpPr>
        <p:spPr>
          <a:xfrm>
            <a:off x="1519428" y="1022972"/>
            <a:ext cx="9150096" cy="803685"/>
          </a:xfrm>
          <a:prstGeom prst="rect">
            <a:avLst/>
          </a:prstGeom>
        </p:spPr>
        <p:txBody>
          <a:bodyPr vert="horz" lIns="100489" tIns="45095" rIns="100489" bIns="45095" rtlCol="0">
            <a:noAutofit/>
          </a:bodyPr>
          <a:lstStyle>
            <a:lvl1pPr marL="0" indent="0" algn="l" defTabSz="456774" rtl="0" eaLnBrk="1" latinLnBrk="0" hangingPunct="1">
              <a:spcBef>
                <a:spcPts val="538"/>
              </a:spcBef>
              <a:spcAft>
                <a:spcPts val="538"/>
              </a:spcAft>
              <a:buFontTx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047" indent="-284690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SzPct val="135000"/>
              <a:buFont typeface="Lucida Grande"/>
              <a:buChar char="￭"/>
              <a:defRPr sz="1100" kern="120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820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•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5561" indent="-227757" algn="l" defTabSz="-656213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1067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Courier New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3864" indent="0" algn="l" defTabSz="456774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022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793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564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If the greening of the grid means both utility-scale and distributed generation, then how much is our grid today like the telephone network in the late 1980s?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5A5A-43BA-761E-043F-5518A7604502}"/>
              </a:ext>
            </a:extLst>
          </p:cNvPr>
          <p:cNvSpPr txBox="1">
            <a:spLocks/>
          </p:cNvSpPr>
          <p:nvPr/>
        </p:nvSpPr>
        <p:spPr>
          <a:xfrm>
            <a:off x="237744" y="2228500"/>
            <a:ext cx="5858256" cy="32828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/>
          </a:p>
          <a:p>
            <a:r>
              <a:rPr lang="en-US" sz="1800" b="0" i="1"/>
              <a:t>“Telephone networks, it was often said, had an intelligent core — the switches that ran everything — and “dumb” edges, meaning the handsets in nearly every home and business in the nation. </a:t>
            </a:r>
          </a:p>
          <a:p>
            <a:r>
              <a:rPr lang="en-US" sz="1800" b="0" i="1"/>
              <a:t>The Internet, by contrast, would have a “dumb” core — all the network did was carry data — with intelligent ­edges, meaning the individual computers controlled by users.”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325043-33FB-63E7-BBC9-4ED4106EF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800" y="2228500"/>
            <a:ext cx="4906709" cy="31373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090C9E-3242-7361-3215-35CB4F1523C9}"/>
              </a:ext>
            </a:extLst>
          </p:cNvPr>
          <p:cNvSpPr txBox="1"/>
          <p:nvPr/>
        </p:nvSpPr>
        <p:spPr>
          <a:xfrm>
            <a:off x="1779040" y="6487108"/>
            <a:ext cx="6902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Washington Post, A Flaw in the Design, 5/30/2015, http://www.washingtonpost.com/sf/business/2015/05/30/net-of-insecurity-part-1/</a:t>
            </a:r>
          </a:p>
        </p:txBody>
      </p:sp>
    </p:spTree>
    <p:extLst>
      <p:ext uri="{BB962C8B-B14F-4D97-AF65-F5344CB8AC3E}">
        <p14:creationId xmlns:p14="http://schemas.microsoft.com/office/powerpoint/2010/main" val="196657692"/>
      </p:ext>
    </p:extLst>
  </p:cSld>
  <p:clrMapOvr>
    <a:masterClrMapping/>
  </p:clrMapOvr>
</p:sld>
</file>

<file path=ppt/theme/theme1.xml><?xml version="1.0" encoding="utf-8"?>
<a:theme xmlns:a="http://schemas.openxmlformats.org/drawingml/2006/main" name="SM Widescreen_2023">
  <a:themeElements>
    <a:clrScheme name="ScottMadden_2019">
      <a:dk1>
        <a:srgbClr val="5E5F62"/>
      </a:dk1>
      <a:lt1>
        <a:srgbClr val="FFFFFF"/>
      </a:lt1>
      <a:dk2>
        <a:srgbClr val="5E5F62"/>
      </a:dk2>
      <a:lt2>
        <a:srgbClr val="5E5F62"/>
      </a:lt2>
      <a:accent1>
        <a:srgbClr val="5E5F62"/>
      </a:accent1>
      <a:accent2>
        <a:srgbClr val="25BCD6"/>
      </a:accent2>
      <a:accent3>
        <a:srgbClr val="EE8434"/>
      </a:accent3>
      <a:accent4>
        <a:srgbClr val="62BA45"/>
      </a:accent4>
      <a:accent5>
        <a:srgbClr val="C33A32"/>
      </a:accent5>
      <a:accent6>
        <a:srgbClr val="FCB911"/>
      </a:accent6>
      <a:hlink>
        <a:srgbClr val="5E5F62"/>
      </a:hlink>
      <a:folHlink>
        <a:srgbClr val="5E5F6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lIns="45720" rIns="45720" rtlCol="0">
        <a:spAutoFit/>
      </a:bodyPr>
      <a:lstStyle>
        <a:defPPr marL="342900" indent="-228600" algn="l">
          <a:spcBef>
            <a:spcPts val="300"/>
          </a:spcBef>
          <a:spcAft>
            <a:spcPts val="300"/>
          </a:spcAft>
          <a:buClr>
            <a:srgbClr val="26BCD7"/>
          </a:buClr>
          <a:buSzPct val="100000"/>
          <a:buFont typeface="Wingdings" panose="05000000000000000000" pitchFamily="2" charset="2"/>
          <a:buChar char="n"/>
          <a:defRPr sz="12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" id="{F70A5D4F-E343-4FB1-9D92-2061D3DD6F82}" vid="{C4566D24-E17C-4E4E-948A-B047D5AD59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2827BE34A1F6489A018ADF543E8AA9" ma:contentTypeVersion="4" ma:contentTypeDescription="Create a new document." ma:contentTypeScope="" ma:versionID="d54dc9b33736576868ae8e269bf0700e">
  <xsd:schema xmlns:xsd="http://www.w3.org/2001/XMLSchema" xmlns:xs="http://www.w3.org/2001/XMLSchema" xmlns:p="http://schemas.microsoft.com/office/2006/metadata/properties" xmlns:ns2="4b273a2f-0cbb-42bf-9cdf-6d2401c0d42d" targetNamespace="http://schemas.microsoft.com/office/2006/metadata/properties" ma:root="true" ma:fieldsID="f516b24ab3a3618f215f449877ecb726" ns2:_="">
    <xsd:import namespace="4b273a2f-0cbb-42bf-9cdf-6d2401c0d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273a2f-0cbb-42bf-9cdf-6d2401c0d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E305AA-44B8-46D9-9450-E91A487D4659}"/>
</file>

<file path=customXml/itemProps2.xml><?xml version="1.0" encoding="utf-8"?>
<ds:datastoreItem xmlns:ds="http://schemas.openxmlformats.org/officeDocument/2006/customXml" ds:itemID="{CFE0A09D-8068-47FA-843A-4CED35095522}"/>
</file>

<file path=customXml/itemProps3.xml><?xml version="1.0" encoding="utf-8"?>
<ds:datastoreItem xmlns:ds="http://schemas.openxmlformats.org/officeDocument/2006/customXml" ds:itemID="{6B30EB8D-BDA0-40E2-A428-94E1828C7F9E}"/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67</TotalTime>
  <Words>1426</Words>
  <Application>Microsoft Office PowerPoint</Application>
  <PresentationFormat>Widescreen</PresentationFormat>
  <Paragraphs>179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Gill Sans</vt:lpstr>
      <vt:lpstr>Lucida Grande</vt:lpstr>
      <vt:lpstr>Wingdings</vt:lpstr>
      <vt:lpstr>SM Widescreen_2023</vt:lpstr>
      <vt:lpstr>The Energy Generation Market – It’s the End of the World as We Know It (And I Feel Fine)</vt:lpstr>
      <vt:lpstr>PowerPoint Presentation</vt:lpstr>
      <vt:lpstr>Agenda</vt:lpstr>
      <vt:lpstr>Energy Sector: The View from Wall Street </vt:lpstr>
      <vt:lpstr>Stressing the System: Baseload Retirements Accelerate</vt:lpstr>
      <vt:lpstr>Stressing the System: Baseload Retirements Accelerate (Cont’d)</vt:lpstr>
      <vt:lpstr>Stressing the System: Baseload Retirements Accelerate (Cont’d)</vt:lpstr>
      <vt:lpstr>Stressing the System: Baseload Retirements Accelerate (Cont’d)</vt:lpstr>
      <vt:lpstr>The New Normal: Gas and Renewables </vt:lpstr>
      <vt:lpstr>The New Normal: Turbine Sales Return to Historical Levels</vt:lpstr>
      <vt:lpstr>The New Normal: Turbine Sales Return to Historical Levels (Cont’d) </vt:lpstr>
      <vt:lpstr>The New Normal: Renewables Are Continuing to Expand </vt:lpstr>
      <vt:lpstr>The New Normal: Wind Power Generation </vt:lpstr>
      <vt:lpstr>The New Normal: Solar Power Generation </vt:lpstr>
      <vt:lpstr>Summary </vt:lpstr>
      <vt:lpstr>Summary (Cont’d)</vt:lpstr>
      <vt:lpstr>Summary (Cont’d)</vt:lpstr>
      <vt:lpstr>PowerPoint Presentation</vt:lpstr>
      <vt:lpstr>Evolving Grid</vt:lpstr>
      <vt:lpstr>Evolving Grid (Cont’d) </vt:lpstr>
      <vt:lpstr>The Grid has become substantially greener in a short time…</vt:lpstr>
      <vt:lpstr>Can Wind and Solar Compete with Conventional Generation? </vt:lpstr>
      <vt:lpstr>Green Challenges: Consumer choice </vt:lpstr>
      <vt:lpstr>Green Challenges: A darker side of green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Danova Martinez Anaya</dc:creator>
  <cp:lastModifiedBy>Danova Martinez Anaya</cp:lastModifiedBy>
  <cp:revision>1</cp:revision>
  <cp:lastPrinted>2019-02-15T19:00:58Z</cp:lastPrinted>
  <dcterms:created xsi:type="dcterms:W3CDTF">2023-11-20T16:10:52Z</dcterms:created>
  <dcterms:modified xsi:type="dcterms:W3CDTF">2023-11-27T19:37:16Z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0x010100722827BE34A1F6489A018ADF543E8AA9</vt:lpwstr>
  </property>
</Properties>
</file>